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1" r:id="rId1"/>
    <p:sldMasterId id="2147483653" r:id="rId2"/>
  </p:sldMasterIdLst>
  <p:notesMasterIdLst>
    <p:notesMasterId r:id="rId22"/>
  </p:notesMasterIdLst>
  <p:sldIdLst>
    <p:sldId id="305" r:id="rId3"/>
    <p:sldId id="304" r:id="rId4"/>
    <p:sldId id="313" r:id="rId5"/>
    <p:sldId id="316" r:id="rId6"/>
    <p:sldId id="317" r:id="rId7"/>
    <p:sldId id="318" r:id="rId8"/>
    <p:sldId id="329" r:id="rId9"/>
    <p:sldId id="330" r:id="rId10"/>
    <p:sldId id="332" r:id="rId11"/>
    <p:sldId id="333" r:id="rId12"/>
    <p:sldId id="340" r:id="rId13"/>
    <p:sldId id="334" r:id="rId14"/>
    <p:sldId id="336" r:id="rId15"/>
    <p:sldId id="341" r:id="rId16"/>
    <p:sldId id="337" r:id="rId17"/>
    <p:sldId id="338" r:id="rId18"/>
    <p:sldId id="339" r:id="rId19"/>
    <p:sldId id="311" r:id="rId20"/>
    <p:sldId id="323" r:id="rId21"/>
  </p:sldIdLst>
  <p:sldSz cx="9144000" cy="5143500" type="screen16x9"/>
  <p:notesSz cx="6858000" cy="9144000"/>
  <p:embeddedFontLst>
    <p:embeddedFont>
      <p:font typeface="배달의민족 주아" panose="02020603020101020101" pitchFamily="18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FF9900"/>
    <a:srgbClr val="FF9201"/>
    <a:srgbClr val="FFCE29"/>
    <a:srgbClr val="C00000"/>
    <a:srgbClr val="F2BF27"/>
    <a:srgbClr val="404040"/>
    <a:srgbClr val="E6E6E6"/>
    <a:srgbClr val="595959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8" d="100"/>
          <a:sy n="138" d="100"/>
        </p:scale>
        <p:origin x="114" y="216"/>
      </p:cViewPr>
      <p:guideLst>
        <p:guide orient="horz" pos="193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FC14-4102-A625-72F3B7C3032B}"/>
              </c:ext>
            </c:extLst>
          </c:dPt>
          <c:dPt>
            <c:idx val="1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C14-4102-A625-72F3B7C3032B}"/>
              </c:ext>
            </c:extLst>
          </c:dPt>
          <c:dPt>
            <c:idx val="2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FC14-4102-A625-72F3B7C3032B}"/>
              </c:ext>
            </c:extLst>
          </c:dPt>
          <c:dPt>
            <c:idx val="3"/>
            <c:bubble3D val="0"/>
            <c:spPr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C14-4102-A625-72F3B7C3032B}"/>
              </c:ext>
            </c:extLst>
          </c:dPt>
          <c:dPt>
            <c:idx val="4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FC14-4102-A625-72F3B7C3032B}"/>
              </c:ext>
            </c:extLst>
          </c:dPt>
          <c:dPt>
            <c:idx val="5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C14-4102-A625-72F3B7C3032B}"/>
              </c:ext>
            </c:extLst>
          </c:dPt>
          <c:dPt>
            <c:idx val="6"/>
            <c:bubble3D val="0"/>
            <c:spPr>
              <a:solidFill>
                <a:srgbClr val="F2F2F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745C-4402-97FE-9C6684E3CD91}"/>
              </c:ext>
            </c:extLst>
          </c:dPt>
          <c:cat>
            <c:strRef>
              <c:f>Sheet1!$A$2:$A$8</c:f>
              <c:strCache>
                <c:ptCount val="7"/>
                <c:pt idx="0">
                  <c:v>1분기</c:v>
                </c:pt>
                <c:pt idx="1">
                  <c:v>2분기</c:v>
                </c:pt>
                <c:pt idx="2">
                  <c:v>3분기</c:v>
                </c:pt>
                <c:pt idx="3">
                  <c:v>4분기</c:v>
                </c:pt>
                <c:pt idx="4">
                  <c:v>5분기</c:v>
                </c:pt>
                <c:pt idx="5">
                  <c:v>6분기</c:v>
                </c:pt>
                <c:pt idx="6">
                  <c:v>7분기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10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  <c:pt idx="4">
                  <c:v>15</c:v>
                </c:pt>
                <c:pt idx="5">
                  <c:v>15</c:v>
                </c:pt>
                <c:pt idx="6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14-4102-A625-72F3B7C303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5DA3F-ED3A-4897-B8F3-C49A97F730D1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9ED4F-90B4-4BD8-A817-6A0A9D036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800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bg>
      <p:bgPr>
        <a:solidFill>
          <a:srgbClr val="FFCE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514350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639597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4572000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9048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BC15B180-CBF0-499C-A764-95FA7614ACA6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984000" y="-1"/>
            <a:ext cx="2160000" cy="5143501"/>
          </a:xfrm>
          <a:custGeom>
            <a:avLst/>
            <a:gdLst>
              <a:gd name="connsiteX0" fmla="*/ 0 w 2160000"/>
              <a:gd name="connsiteY0" fmla="*/ 1425596 h 5143501"/>
              <a:gd name="connsiteX1" fmla="*/ 651889 w 2160000"/>
              <a:gd name="connsiteY1" fmla="*/ 2077485 h 5143501"/>
              <a:gd name="connsiteX2" fmla="*/ 0 w 2160000"/>
              <a:gd name="connsiteY2" fmla="*/ 2729373 h 5143501"/>
              <a:gd name="connsiteX3" fmla="*/ 0 w 2160000"/>
              <a:gd name="connsiteY3" fmla="*/ 0 h 5143501"/>
              <a:gd name="connsiteX4" fmla="*/ 2160000 w 2160000"/>
              <a:gd name="connsiteY4" fmla="*/ 0 h 5143501"/>
              <a:gd name="connsiteX5" fmla="*/ 2160000 w 2160000"/>
              <a:gd name="connsiteY5" fmla="*/ 5143501 h 5143501"/>
              <a:gd name="connsiteX6" fmla="*/ 0 w 2160000"/>
              <a:gd name="connsiteY6" fmla="*/ 5143501 h 5143501"/>
              <a:gd name="connsiteX7" fmla="*/ 0 w 2160000"/>
              <a:gd name="connsiteY7" fmla="*/ 2856759 h 5143501"/>
              <a:gd name="connsiteX8" fmla="*/ 779274 w 2160000"/>
              <a:gd name="connsiteY8" fmla="*/ 2077485 h 5143501"/>
              <a:gd name="connsiteX9" fmla="*/ 0 w 2160000"/>
              <a:gd name="connsiteY9" fmla="*/ 129821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0000" h="5143501">
                <a:moveTo>
                  <a:pt x="0" y="1425596"/>
                </a:moveTo>
                <a:lnTo>
                  <a:pt x="651889" y="2077485"/>
                </a:lnTo>
                <a:lnTo>
                  <a:pt x="0" y="2729373"/>
                </a:lnTo>
                <a:close/>
                <a:moveTo>
                  <a:pt x="0" y="0"/>
                </a:moveTo>
                <a:lnTo>
                  <a:pt x="2160000" y="0"/>
                </a:lnTo>
                <a:lnTo>
                  <a:pt x="2160000" y="5143501"/>
                </a:lnTo>
                <a:lnTo>
                  <a:pt x="0" y="5143501"/>
                </a:lnTo>
                <a:lnTo>
                  <a:pt x="0" y="2856759"/>
                </a:lnTo>
                <a:lnTo>
                  <a:pt x="779274" y="2077485"/>
                </a:lnTo>
                <a:lnTo>
                  <a:pt x="0" y="129821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1FA03D3A-E0EA-4B8F-B538-58CE5D4DB32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34004" y="2131318"/>
            <a:ext cx="2160000" cy="3012182"/>
          </a:xfrm>
          <a:custGeom>
            <a:avLst/>
            <a:gdLst>
              <a:gd name="connsiteX0" fmla="*/ 1563187 w 2160000"/>
              <a:gd name="connsiteY0" fmla="*/ 0 h 3012182"/>
              <a:gd name="connsiteX1" fmla="*/ 2160000 w 2160000"/>
              <a:gd name="connsiteY1" fmla="*/ 0 h 3012182"/>
              <a:gd name="connsiteX2" fmla="*/ 2160000 w 2160000"/>
              <a:gd name="connsiteY2" fmla="*/ 596813 h 3012182"/>
              <a:gd name="connsiteX3" fmla="*/ 0 w 2160000"/>
              <a:gd name="connsiteY3" fmla="*/ 0 h 3012182"/>
              <a:gd name="connsiteX4" fmla="*/ 1435802 w 2160000"/>
              <a:gd name="connsiteY4" fmla="*/ 0 h 3012182"/>
              <a:gd name="connsiteX5" fmla="*/ 2160000 w 2160000"/>
              <a:gd name="connsiteY5" fmla="*/ 724199 h 3012182"/>
              <a:gd name="connsiteX6" fmla="*/ 2160000 w 2160000"/>
              <a:gd name="connsiteY6" fmla="*/ 3012182 h 3012182"/>
              <a:gd name="connsiteX7" fmla="*/ 0 w 2160000"/>
              <a:gd name="connsiteY7" fmla="*/ 3012182 h 3012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0000" h="3012182">
                <a:moveTo>
                  <a:pt x="1563187" y="0"/>
                </a:moveTo>
                <a:lnTo>
                  <a:pt x="2160000" y="0"/>
                </a:lnTo>
                <a:lnTo>
                  <a:pt x="2160000" y="596813"/>
                </a:lnTo>
                <a:close/>
                <a:moveTo>
                  <a:pt x="0" y="0"/>
                </a:moveTo>
                <a:lnTo>
                  <a:pt x="1435802" y="0"/>
                </a:lnTo>
                <a:lnTo>
                  <a:pt x="2160000" y="724199"/>
                </a:lnTo>
                <a:lnTo>
                  <a:pt x="2160000" y="3012182"/>
                </a:lnTo>
                <a:lnTo>
                  <a:pt x="0" y="301218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492000" y="2131318"/>
            <a:ext cx="1152008" cy="30121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1EBCCB12-3AC7-4A57-8E11-5324E7CB7D04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492000" y="-1"/>
            <a:ext cx="3393830" cy="2043485"/>
          </a:xfrm>
          <a:custGeom>
            <a:avLst/>
            <a:gdLst>
              <a:gd name="connsiteX0" fmla="*/ 3393830 w 3393830"/>
              <a:gd name="connsiteY0" fmla="*/ 1435011 h 2043485"/>
              <a:gd name="connsiteX1" fmla="*/ 3393830 w 3393830"/>
              <a:gd name="connsiteY1" fmla="*/ 2043485 h 2043485"/>
              <a:gd name="connsiteX2" fmla="*/ 2785356 w 3393830"/>
              <a:gd name="connsiteY2" fmla="*/ 2043485 h 2043485"/>
              <a:gd name="connsiteX3" fmla="*/ 0 w 3393830"/>
              <a:gd name="connsiteY3" fmla="*/ 0 h 2043485"/>
              <a:gd name="connsiteX4" fmla="*/ 3393830 w 3393830"/>
              <a:gd name="connsiteY4" fmla="*/ 0 h 2043485"/>
              <a:gd name="connsiteX5" fmla="*/ 3393830 w 3393830"/>
              <a:gd name="connsiteY5" fmla="*/ 1307626 h 2043485"/>
              <a:gd name="connsiteX6" fmla="*/ 2657971 w 3393830"/>
              <a:gd name="connsiteY6" fmla="*/ 2043485 h 2043485"/>
              <a:gd name="connsiteX7" fmla="*/ 0 w 3393830"/>
              <a:gd name="connsiteY7" fmla="*/ 2043485 h 204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93830" h="2043485">
                <a:moveTo>
                  <a:pt x="3393830" y="1435011"/>
                </a:moveTo>
                <a:lnTo>
                  <a:pt x="3393830" y="2043485"/>
                </a:lnTo>
                <a:lnTo>
                  <a:pt x="2785356" y="2043485"/>
                </a:lnTo>
                <a:close/>
                <a:moveTo>
                  <a:pt x="0" y="0"/>
                </a:moveTo>
                <a:lnTo>
                  <a:pt x="3393830" y="0"/>
                </a:lnTo>
                <a:lnTo>
                  <a:pt x="3393830" y="1307626"/>
                </a:lnTo>
                <a:lnTo>
                  <a:pt x="2657971" y="2043485"/>
                </a:lnTo>
                <a:lnTo>
                  <a:pt x="0" y="204348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87796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6F099B2E-9C61-4C91-AB24-AB7B70E2D2E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7301328" y="1495130"/>
            <a:ext cx="1840931" cy="3649326"/>
          </a:xfrm>
          <a:custGeom>
            <a:avLst/>
            <a:gdLst>
              <a:gd name="connsiteX0" fmla="*/ 540722 w 1840931"/>
              <a:gd name="connsiteY0" fmla="*/ 1288720 h 3649326"/>
              <a:gd name="connsiteX1" fmla="*/ 1084110 w 1840931"/>
              <a:gd name="connsiteY1" fmla="*/ 1832108 h 3649326"/>
              <a:gd name="connsiteX2" fmla="*/ 548200 w 1840931"/>
              <a:gd name="connsiteY2" fmla="*/ 2368018 h 3649326"/>
              <a:gd name="connsiteX3" fmla="*/ 0 w 1840931"/>
              <a:gd name="connsiteY3" fmla="*/ 1824663 h 3649326"/>
              <a:gd name="connsiteX4" fmla="*/ 1840931 w 1840931"/>
              <a:gd name="connsiteY4" fmla="*/ 0 h 3649326"/>
              <a:gd name="connsiteX5" fmla="*/ 1840931 w 1840931"/>
              <a:gd name="connsiteY5" fmla="*/ 3649326 h 3649326"/>
              <a:gd name="connsiteX6" fmla="*/ 609809 w 1840931"/>
              <a:gd name="connsiteY6" fmla="*/ 2429083 h 3649326"/>
              <a:gd name="connsiteX7" fmla="*/ 1206783 w 1840931"/>
              <a:gd name="connsiteY7" fmla="*/ 1832108 h 3649326"/>
              <a:gd name="connsiteX8" fmla="*/ 602331 w 1840931"/>
              <a:gd name="connsiteY8" fmla="*/ 1227655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0931" h="3649326">
                <a:moveTo>
                  <a:pt x="540722" y="1288720"/>
                </a:moveTo>
                <a:lnTo>
                  <a:pt x="1084110" y="1832108"/>
                </a:lnTo>
                <a:lnTo>
                  <a:pt x="548200" y="2368018"/>
                </a:lnTo>
                <a:lnTo>
                  <a:pt x="0" y="1824663"/>
                </a:lnTo>
                <a:close/>
                <a:moveTo>
                  <a:pt x="1840931" y="0"/>
                </a:moveTo>
                <a:lnTo>
                  <a:pt x="1840931" y="3649326"/>
                </a:lnTo>
                <a:lnTo>
                  <a:pt x="609809" y="2429083"/>
                </a:lnTo>
                <a:lnTo>
                  <a:pt x="1206783" y="1832108"/>
                </a:lnTo>
                <a:lnTo>
                  <a:pt x="602331" y="12276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그림 개체 틀 22">
            <a:extLst>
              <a:ext uri="{FF2B5EF4-FFF2-40B4-BE49-F238E27FC236}">
                <a16:creationId xmlns:a16="http://schemas.microsoft.com/office/drawing/2014/main" id="{02450FB2-6A00-42CF-B869-69B7A802C2C5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476381" y="3386021"/>
            <a:ext cx="3530788" cy="1769004"/>
          </a:xfrm>
          <a:custGeom>
            <a:avLst/>
            <a:gdLst>
              <a:gd name="connsiteX0" fmla="*/ 2368610 w 3530788"/>
              <a:gd name="connsiteY0" fmla="*/ 604337 h 1769004"/>
              <a:gd name="connsiteX1" fmla="*/ 3530788 w 3530788"/>
              <a:gd name="connsiteY1" fmla="*/ 1761052 h 1769004"/>
              <a:gd name="connsiteX2" fmla="*/ 0 w 3530788"/>
              <a:gd name="connsiteY2" fmla="*/ 1769004 h 1769004"/>
              <a:gd name="connsiteX3" fmla="*/ 1159186 w 3530788"/>
              <a:gd name="connsiteY3" fmla="*/ 604826 h 1769004"/>
              <a:gd name="connsiteX4" fmla="*/ 1763653 w 3530788"/>
              <a:gd name="connsiteY4" fmla="*/ 1209294 h 1769004"/>
              <a:gd name="connsiteX5" fmla="*/ 1761418 w 3530788"/>
              <a:gd name="connsiteY5" fmla="*/ 0 h 1769004"/>
              <a:gd name="connsiteX6" fmla="*/ 2307129 w 3530788"/>
              <a:gd name="connsiteY6" fmla="*/ 543145 h 1769004"/>
              <a:gd name="connsiteX7" fmla="*/ 1763653 w 3530788"/>
              <a:gd name="connsiteY7" fmla="*/ 1086621 h 1769004"/>
              <a:gd name="connsiteX8" fmla="*/ 1220390 w 3530788"/>
              <a:gd name="connsiteY8" fmla="*/ 543358 h 1769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30788" h="1769004">
                <a:moveTo>
                  <a:pt x="2368610" y="604337"/>
                </a:moveTo>
                <a:lnTo>
                  <a:pt x="3530788" y="1761052"/>
                </a:lnTo>
                <a:lnTo>
                  <a:pt x="0" y="1769004"/>
                </a:lnTo>
                <a:lnTo>
                  <a:pt x="1159186" y="604826"/>
                </a:lnTo>
                <a:lnTo>
                  <a:pt x="1763653" y="1209294"/>
                </a:lnTo>
                <a:close/>
                <a:moveTo>
                  <a:pt x="1761418" y="0"/>
                </a:moveTo>
                <a:lnTo>
                  <a:pt x="2307129" y="543145"/>
                </a:lnTo>
                <a:lnTo>
                  <a:pt x="1763653" y="1086621"/>
                </a:lnTo>
                <a:lnTo>
                  <a:pt x="1220390" y="5433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818F7804-9A99-482C-9BFA-8B2E895ADDDC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3491431" y="1495130"/>
            <a:ext cx="3681862" cy="3649326"/>
          </a:xfrm>
          <a:custGeom>
            <a:avLst/>
            <a:gdLst>
              <a:gd name="connsiteX0" fmla="*/ 3143876 w 3681862"/>
              <a:gd name="connsiteY0" fmla="*/ 1291431 h 3649326"/>
              <a:gd name="connsiteX1" fmla="*/ 3681862 w 3681862"/>
              <a:gd name="connsiteY1" fmla="*/ 1824663 h 3649326"/>
              <a:gd name="connsiteX2" fmla="*/ 3136398 w 3681862"/>
              <a:gd name="connsiteY2" fmla="*/ 2365307 h 3649326"/>
              <a:gd name="connsiteX3" fmla="*/ 2603199 w 3681862"/>
              <a:gd name="connsiteY3" fmla="*/ 1832108 h 3649326"/>
              <a:gd name="connsiteX4" fmla="*/ 1840931 w 3681862"/>
              <a:gd name="connsiteY4" fmla="*/ 0 h 3649326"/>
              <a:gd name="connsiteX5" fmla="*/ 3082267 w 3681862"/>
              <a:gd name="connsiteY5" fmla="*/ 1230367 h 3649326"/>
              <a:gd name="connsiteX6" fmla="*/ 2480526 w 3681862"/>
              <a:gd name="connsiteY6" fmla="*/ 1832108 h 3649326"/>
              <a:gd name="connsiteX7" fmla="*/ 3074789 w 3681862"/>
              <a:gd name="connsiteY7" fmla="*/ 2426371 h 3649326"/>
              <a:gd name="connsiteX8" fmla="*/ 1840931 w 3681862"/>
              <a:gd name="connsiteY8" fmla="*/ 3649326 h 3649326"/>
              <a:gd name="connsiteX9" fmla="*/ 0 w 3681862"/>
              <a:gd name="connsiteY9" fmla="*/ 1824663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81862" h="3649326">
                <a:moveTo>
                  <a:pt x="3143876" y="1291431"/>
                </a:moveTo>
                <a:lnTo>
                  <a:pt x="3681862" y="1824663"/>
                </a:lnTo>
                <a:lnTo>
                  <a:pt x="3136398" y="2365307"/>
                </a:lnTo>
                <a:lnTo>
                  <a:pt x="2603199" y="1832108"/>
                </a:lnTo>
                <a:close/>
                <a:moveTo>
                  <a:pt x="1840931" y="0"/>
                </a:moveTo>
                <a:lnTo>
                  <a:pt x="3082267" y="1230367"/>
                </a:lnTo>
                <a:lnTo>
                  <a:pt x="2480526" y="1832108"/>
                </a:lnTo>
                <a:lnTo>
                  <a:pt x="3074789" y="2426371"/>
                </a:lnTo>
                <a:lnTo>
                  <a:pt x="1840931" y="3649326"/>
                </a:lnTo>
                <a:lnTo>
                  <a:pt x="0" y="18246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9353D25-D7C0-4FC1-88CF-A55DAFC5690D}"/>
              </a:ext>
            </a:extLst>
          </p:cNvPr>
          <p:cNvSpPr>
            <a:spLocks noGrp="1"/>
          </p:cNvSpPr>
          <p:nvPr>
            <p:ph type="pic" idx="21" hasCustomPrompt="1"/>
          </p:nvPr>
        </p:nvSpPr>
        <p:spPr>
          <a:xfrm>
            <a:off x="5396868" y="-11318"/>
            <a:ext cx="3681862" cy="3267664"/>
          </a:xfrm>
          <a:custGeom>
            <a:avLst/>
            <a:gdLst>
              <a:gd name="connsiteX0" fmla="*/ 1843166 w 3681862"/>
              <a:gd name="connsiteY0" fmla="*/ 2193152 h 3267664"/>
              <a:gd name="connsiteX1" fmla="*/ 2381694 w 3681862"/>
              <a:gd name="connsiteY1" fmla="*/ 2731680 h 3267664"/>
              <a:gd name="connsiteX2" fmla="*/ 1840931 w 3681862"/>
              <a:gd name="connsiteY2" fmla="*/ 3267664 h 3267664"/>
              <a:gd name="connsiteX3" fmla="*/ 1302413 w 3681862"/>
              <a:gd name="connsiteY3" fmla="*/ 2733905 h 3267664"/>
              <a:gd name="connsiteX4" fmla="*/ 1467221 w 3681862"/>
              <a:gd name="connsiteY4" fmla="*/ 0 h 3267664"/>
              <a:gd name="connsiteX5" fmla="*/ 2284092 w 3681862"/>
              <a:gd name="connsiteY5" fmla="*/ 19269 h 3267664"/>
              <a:gd name="connsiteX6" fmla="*/ 3681862 w 3681862"/>
              <a:gd name="connsiteY6" fmla="*/ 1443001 h 3267664"/>
              <a:gd name="connsiteX7" fmla="*/ 2443303 w 3681862"/>
              <a:gd name="connsiteY7" fmla="*/ 2670616 h 3267664"/>
              <a:gd name="connsiteX8" fmla="*/ 1843166 w 3681862"/>
              <a:gd name="connsiteY8" fmla="*/ 2070479 h 3267664"/>
              <a:gd name="connsiteX9" fmla="*/ 1240805 w 3681862"/>
              <a:gd name="connsiteY9" fmla="*/ 2672841 h 3267664"/>
              <a:gd name="connsiteX10" fmla="*/ 0 w 3681862"/>
              <a:gd name="connsiteY10" fmla="*/ 1443001 h 3267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681862" h="3267664">
                <a:moveTo>
                  <a:pt x="1843166" y="2193152"/>
                </a:moveTo>
                <a:lnTo>
                  <a:pt x="2381694" y="2731680"/>
                </a:lnTo>
                <a:lnTo>
                  <a:pt x="1840931" y="3267664"/>
                </a:lnTo>
                <a:lnTo>
                  <a:pt x="1302413" y="2733905"/>
                </a:lnTo>
                <a:close/>
                <a:moveTo>
                  <a:pt x="1467221" y="0"/>
                </a:moveTo>
                <a:cubicBezTo>
                  <a:pt x="1832276" y="3773"/>
                  <a:pt x="1919036" y="-406"/>
                  <a:pt x="2284092" y="19269"/>
                </a:cubicBezTo>
                <a:lnTo>
                  <a:pt x="3681862" y="1443001"/>
                </a:lnTo>
                <a:lnTo>
                  <a:pt x="2443303" y="2670616"/>
                </a:lnTo>
                <a:lnTo>
                  <a:pt x="1843166" y="2070479"/>
                </a:lnTo>
                <a:lnTo>
                  <a:pt x="1240805" y="2672841"/>
                </a:lnTo>
                <a:lnTo>
                  <a:pt x="0" y="144300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3711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5536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5536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1911680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1911680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5736054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9" hasCustomPrompt="1"/>
          </p:nvPr>
        </p:nvSpPr>
        <p:spPr>
          <a:xfrm>
            <a:off x="5736055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7252198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7252198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3427823" y="1275605"/>
            <a:ext cx="2232248" cy="35283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686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1264676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7" name="그룹 3076">
            <a:extLst>
              <a:ext uri="{FF2B5EF4-FFF2-40B4-BE49-F238E27FC236}">
                <a16:creationId xmlns:a16="http://schemas.microsoft.com/office/drawing/2014/main" id="{98E1F27A-257B-4D1A-B672-BC3E23A06118}"/>
              </a:ext>
            </a:extLst>
          </p:cNvPr>
          <p:cNvGrpSpPr/>
          <p:nvPr userDrawn="1"/>
        </p:nvGrpSpPr>
        <p:grpSpPr>
          <a:xfrm>
            <a:off x="1902711" y="1537517"/>
            <a:ext cx="5620059" cy="3598510"/>
            <a:chOff x="2401342" y="248706"/>
            <a:chExt cx="5620059" cy="3598510"/>
          </a:xfrm>
          <a:solidFill>
            <a:schemeClr val="bg1"/>
          </a:solidFill>
        </p:grpSpPr>
        <p:sp>
          <p:nvSpPr>
            <p:cNvPr id="26" name="Oval 11">
              <a:extLst>
                <a:ext uri="{FF2B5EF4-FFF2-40B4-BE49-F238E27FC236}">
                  <a16:creationId xmlns:a16="http://schemas.microsoft.com/office/drawing/2014/main" id="{AFA52AFD-A09C-4B39-B8D1-31F5FF21F177}"/>
                </a:ext>
              </a:extLst>
            </p:cNvPr>
            <p:cNvSpPr/>
            <p:nvPr userDrawn="1"/>
          </p:nvSpPr>
          <p:spPr>
            <a:xfrm>
              <a:off x="4283968" y="941198"/>
              <a:ext cx="956850" cy="956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Oval 11">
              <a:extLst>
                <a:ext uri="{FF2B5EF4-FFF2-40B4-BE49-F238E27FC236}">
                  <a16:creationId xmlns:a16="http://schemas.microsoft.com/office/drawing/2014/main" id="{28048BEE-7C53-42D0-A506-848E3F17217E}"/>
                </a:ext>
              </a:extLst>
            </p:cNvPr>
            <p:cNvSpPr/>
            <p:nvPr userDrawn="1"/>
          </p:nvSpPr>
          <p:spPr>
            <a:xfrm>
              <a:off x="4080672" y="1386488"/>
              <a:ext cx="491180" cy="4911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Oval 11">
              <a:extLst>
                <a:ext uri="{FF2B5EF4-FFF2-40B4-BE49-F238E27FC236}">
                  <a16:creationId xmlns:a16="http://schemas.microsoft.com/office/drawing/2014/main" id="{55B93957-A57C-44E0-A336-699EE6B4F6CC}"/>
                </a:ext>
              </a:extLst>
            </p:cNvPr>
            <p:cNvSpPr/>
            <p:nvPr userDrawn="1"/>
          </p:nvSpPr>
          <p:spPr>
            <a:xfrm>
              <a:off x="3485352" y="1717923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Oval 11">
              <a:extLst>
                <a:ext uri="{FF2B5EF4-FFF2-40B4-BE49-F238E27FC236}">
                  <a16:creationId xmlns:a16="http://schemas.microsoft.com/office/drawing/2014/main" id="{0C21273E-B44A-44F4-BED0-FE6BE1C84CED}"/>
                </a:ext>
              </a:extLst>
            </p:cNvPr>
            <p:cNvSpPr/>
            <p:nvPr userDrawn="1"/>
          </p:nvSpPr>
          <p:spPr>
            <a:xfrm>
              <a:off x="2886827" y="1894030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Oval 11">
              <a:extLst>
                <a:ext uri="{FF2B5EF4-FFF2-40B4-BE49-F238E27FC236}">
                  <a16:creationId xmlns:a16="http://schemas.microsoft.com/office/drawing/2014/main" id="{C9498B36-2DEE-4230-ADEC-8236BBAE4F80}"/>
                </a:ext>
              </a:extLst>
            </p:cNvPr>
            <p:cNvSpPr/>
            <p:nvPr userDrawn="1"/>
          </p:nvSpPr>
          <p:spPr>
            <a:xfrm>
              <a:off x="2401342" y="251623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Oval 11">
              <a:extLst>
                <a:ext uri="{FF2B5EF4-FFF2-40B4-BE49-F238E27FC236}">
                  <a16:creationId xmlns:a16="http://schemas.microsoft.com/office/drawing/2014/main" id="{EEE0F05A-0627-4B21-8C58-1FF2AFA50934}"/>
                </a:ext>
              </a:extLst>
            </p:cNvPr>
            <p:cNvSpPr/>
            <p:nvPr userDrawn="1"/>
          </p:nvSpPr>
          <p:spPr>
            <a:xfrm>
              <a:off x="3017096" y="279748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Oval 11">
              <a:extLst>
                <a:ext uri="{FF2B5EF4-FFF2-40B4-BE49-F238E27FC236}">
                  <a16:creationId xmlns:a16="http://schemas.microsoft.com/office/drawing/2014/main" id="{5AC876EE-8F1E-42E3-85E8-F082493EA4B2}"/>
                </a:ext>
              </a:extLst>
            </p:cNvPr>
            <p:cNvSpPr/>
            <p:nvPr userDrawn="1"/>
          </p:nvSpPr>
          <p:spPr>
            <a:xfrm>
              <a:off x="3562974" y="2003019"/>
              <a:ext cx="1844197" cy="18441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Oval 11">
              <a:extLst>
                <a:ext uri="{FF2B5EF4-FFF2-40B4-BE49-F238E27FC236}">
                  <a16:creationId xmlns:a16="http://schemas.microsoft.com/office/drawing/2014/main" id="{AE727798-AF92-4B1B-B34B-6A0B5F01364D}"/>
                </a:ext>
              </a:extLst>
            </p:cNvPr>
            <p:cNvSpPr/>
            <p:nvPr userDrawn="1"/>
          </p:nvSpPr>
          <p:spPr>
            <a:xfrm>
              <a:off x="4999309" y="3011131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Oval 11">
              <a:extLst>
                <a:ext uri="{FF2B5EF4-FFF2-40B4-BE49-F238E27FC236}">
                  <a16:creationId xmlns:a16="http://schemas.microsoft.com/office/drawing/2014/main" id="{0A1A70B0-8EC9-4232-A569-700F9CB90D86}"/>
                </a:ext>
              </a:extLst>
            </p:cNvPr>
            <p:cNvSpPr/>
            <p:nvPr userDrawn="1"/>
          </p:nvSpPr>
          <p:spPr>
            <a:xfrm>
              <a:off x="5653222" y="2981733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Oval 11">
              <a:extLst>
                <a:ext uri="{FF2B5EF4-FFF2-40B4-BE49-F238E27FC236}">
                  <a16:creationId xmlns:a16="http://schemas.microsoft.com/office/drawing/2014/main" id="{8468AA9A-5D52-41E9-AE95-D453CCCDE517}"/>
                </a:ext>
              </a:extLst>
            </p:cNvPr>
            <p:cNvSpPr/>
            <p:nvPr userDrawn="1"/>
          </p:nvSpPr>
          <p:spPr>
            <a:xfrm>
              <a:off x="6035666" y="2445747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Oval 11">
              <a:extLst>
                <a:ext uri="{FF2B5EF4-FFF2-40B4-BE49-F238E27FC236}">
                  <a16:creationId xmlns:a16="http://schemas.microsoft.com/office/drawing/2014/main" id="{F238635E-ADE2-4689-B906-BFA3780205D3}"/>
                </a:ext>
              </a:extLst>
            </p:cNvPr>
            <p:cNvSpPr/>
            <p:nvPr userDrawn="1"/>
          </p:nvSpPr>
          <p:spPr>
            <a:xfrm>
              <a:off x="7037784" y="2729409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Oval 11">
              <a:extLst>
                <a:ext uri="{FF2B5EF4-FFF2-40B4-BE49-F238E27FC236}">
                  <a16:creationId xmlns:a16="http://schemas.microsoft.com/office/drawing/2014/main" id="{4A66CCF7-4F34-4CEF-A93F-D4C3FBBC31C8}"/>
                </a:ext>
              </a:extLst>
            </p:cNvPr>
            <p:cNvSpPr/>
            <p:nvPr userDrawn="1"/>
          </p:nvSpPr>
          <p:spPr>
            <a:xfrm>
              <a:off x="6658215" y="1725625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Oval 11">
              <a:extLst>
                <a:ext uri="{FF2B5EF4-FFF2-40B4-BE49-F238E27FC236}">
                  <a16:creationId xmlns:a16="http://schemas.microsoft.com/office/drawing/2014/main" id="{ED5842E9-7C7B-4145-8777-A72EAA033919}"/>
                </a:ext>
              </a:extLst>
            </p:cNvPr>
            <p:cNvSpPr/>
            <p:nvPr userDrawn="1"/>
          </p:nvSpPr>
          <p:spPr>
            <a:xfrm>
              <a:off x="4702059" y="880592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Oval 11">
              <a:extLst>
                <a:ext uri="{FF2B5EF4-FFF2-40B4-BE49-F238E27FC236}">
                  <a16:creationId xmlns:a16="http://schemas.microsoft.com/office/drawing/2014/main" id="{FE795315-79B9-4ACC-A173-0FF1208985F1}"/>
                </a:ext>
              </a:extLst>
            </p:cNvPr>
            <p:cNvSpPr/>
            <p:nvPr userDrawn="1"/>
          </p:nvSpPr>
          <p:spPr>
            <a:xfrm>
              <a:off x="5200227" y="115344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Oval 11">
              <a:extLst>
                <a:ext uri="{FF2B5EF4-FFF2-40B4-BE49-F238E27FC236}">
                  <a16:creationId xmlns:a16="http://schemas.microsoft.com/office/drawing/2014/main" id="{3C261F52-1234-4DC3-A2FF-D2EDCDFBD59B}"/>
                </a:ext>
              </a:extLst>
            </p:cNvPr>
            <p:cNvSpPr/>
            <p:nvPr userDrawn="1"/>
          </p:nvSpPr>
          <p:spPr>
            <a:xfrm>
              <a:off x="5945245" y="1484448"/>
              <a:ext cx="701108" cy="7011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Oval 11">
              <a:extLst>
                <a:ext uri="{FF2B5EF4-FFF2-40B4-BE49-F238E27FC236}">
                  <a16:creationId xmlns:a16="http://schemas.microsoft.com/office/drawing/2014/main" id="{8898D16D-0930-4BB5-A3BE-871D589D05A2}"/>
                </a:ext>
              </a:extLst>
            </p:cNvPr>
            <p:cNvSpPr/>
            <p:nvPr userDrawn="1"/>
          </p:nvSpPr>
          <p:spPr>
            <a:xfrm>
              <a:off x="6121822" y="179221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Oval 11">
              <a:extLst>
                <a:ext uri="{FF2B5EF4-FFF2-40B4-BE49-F238E27FC236}">
                  <a16:creationId xmlns:a16="http://schemas.microsoft.com/office/drawing/2014/main" id="{7BD6D6B7-F491-44FF-BEFA-1D7F73C5CB3B}"/>
                </a:ext>
              </a:extLst>
            </p:cNvPr>
            <p:cNvSpPr/>
            <p:nvPr userDrawn="1"/>
          </p:nvSpPr>
          <p:spPr>
            <a:xfrm>
              <a:off x="4251327" y="1369850"/>
              <a:ext cx="2136016" cy="2136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A3711D92-0D82-4A0C-98E5-DF2B26ADA064}"/>
                </a:ext>
              </a:extLst>
            </p:cNvPr>
            <p:cNvSpPr/>
            <p:nvPr userDrawn="1"/>
          </p:nvSpPr>
          <p:spPr>
            <a:xfrm>
              <a:off x="4765704" y="248706"/>
              <a:ext cx="608632" cy="1216152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Rectangle 3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3798740"/>
            <a:ext cx="9144000" cy="1344760"/>
            <a:chOff x="0" y="3798740"/>
            <a:chExt cx="9144000" cy="1344760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4731990"/>
              <a:ext cx="9144000" cy="4115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/>
            </a:p>
          </p:txBody>
        </p:sp>
        <p:sp>
          <p:nvSpPr>
            <p:cNvPr id="2" name="Oval 1"/>
            <p:cNvSpPr/>
            <p:nvPr userDrawn="1"/>
          </p:nvSpPr>
          <p:spPr>
            <a:xfrm>
              <a:off x="2195736" y="4299942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1772072" y="4361681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1330152" y="4539308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7092280" y="3798740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6495678" y="4341143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Oval 13"/>
            <p:cNvSpPr/>
            <p:nvPr userDrawn="1"/>
          </p:nvSpPr>
          <p:spPr>
            <a:xfrm>
              <a:off x="6991200" y="4240063"/>
              <a:ext cx="697682" cy="6976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Oval 14"/>
            <p:cNvSpPr/>
            <p:nvPr userDrawn="1"/>
          </p:nvSpPr>
          <p:spPr>
            <a:xfrm>
              <a:off x="7392378" y="4244602"/>
              <a:ext cx="593007" cy="5930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Oval 15"/>
            <p:cNvSpPr/>
            <p:nvPr userDrawn="1"/>
          </p:nvSpPr>
          <p:spPr>
            <a:xfrm>
              <a:off x="7812360" y="4435486"/>
              <a:ext cx="593007" cy="5930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075806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3723878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535596" y="1104508"/>
            <a:ext cx="672848" cy="486211"/>
            <a:chOff x="6495678" y="1779663"/>
            <a:chExt cx="672848" cy="486211"/>
          </a:xfrm>
        </p:grpSpPr>
        <p:sp>
          <p:nvSpPr>
            <p:cNvPr id="17" name="Oval 16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2098952" y="2183144"/>
            <a:ext cx="524595" cy="379081"/>
            <a:chOff x="6495678" y="1779663"/>
            <a:chExt cx="672848" cy="486211"/>
          </a:xfrm>
        </p:grpSpPr>
        <p:sp>
          <p:nvSpPr>
            <p:cNvPr id="22" name="Oval 21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076" name="그룹 3075">
            <a:extLst>
              <a:ext uri="{FF2B5EF4-FFF2-40B4-BE49-F238E27FC236}">
                <a16:creationId xmlns:a16="http://schemas.microsoft.com/office/drawing/2014/main" id="{D94CBEB5-5417-46B1-88F6-CC8EAFA04538}"/>
              </a:ext>
            </a:extLst>
          </p:cNvPr>
          <p:cNvGrpSpPr/>
          <p:nvPr userDrawn="1"/>
        </p:nvGrpSpPr>
        <p:grpSpPr>
          <a:xfrm>
            <a:off x="4249055" y="497586"/>
            <a:ext cx="645890" cy="1241591"/>
            <a:chOff x="5304862" y="-789923"/>
            <a:chExt cx="645890" cy="1241591"/>
          </a:xfrm>
        </p:grpSpPr>
        <p:grpSp>
          <p:nvGrpSpPr>
            <p:cNvPr id="3072" name="그룹 3071">
              <a:extLst>
                <a:ext uri="{FF2B5EF4-FFF2-40B4-BE49-F238E27FC236}">
                  <a16:creationId xmlns:a16="http://schemas.microsoft.com/office/drawing/2014/main" id="{1EDC8D9B-3ACF-4259-97AD-31C89A94208E}"/>
                </a:ext>
              </a:extLst>
            </p:cNvPr>
            <p:cNvGrpSpPr/>
            <p:nvPr userDrawn="1"/>
          </p:nvGrpSpPr>
          <p:grpSpPr>
            <a:xfrm>
              <a:off x="5377232" y="-789923"/>
              <a:ext cx="495969" cy="1052585"/>
              <a:chOff x="5868144" y="-857099"/>
              <a:chExt cx="495969" cy="1052585"/>
            </a:xfrm>
          </p:grpSpPr>
          <p:sp>
            <p:nvSpPr>
              <p:cNvPr id="50" name="이등변 삼각형 49">
                <a:extLst>
                  <a:ext uri="{FF2B5EF4-FFF2-40B4-BE49-F238E27FC236}">
                    <a16:creationId xmlns:a16="http://schemas.microsoft.com/office/drawing/2014/main" id="{91D8E74F-74D1-42AF-878A-87DB5086DFB8}"/>
                  </a:ext>
                </a:extLst>
              </p:cNvPr>
              <p:cNvSpPr/>
              <p:nvPr userDrawn="1"/>
            </p:nvSpPr>
            <p:spPr>
              <a:xfrm>
                <a:off x="5868144" y="-853769"/>
                <a:ext cx="495969" cy="1049255"/>
              </a:xfrm>
              <a:custGeom>
                <a:avLst/>
                <a:gdLst>
                  <a:gd name="connsiteX0" fmla="*/ 0 w 311344"/>
                  <a:gd name="connsiteY0" fmla="*/ 1049255 h 1049255"/>
                  <a:gd name="connsiteX1" fmla="*/ 155672 w 311344"/>
                  <a:gd name="connsiteY1" fmla="*/ 0 h 1049255"/>
                  <a:gd name="connsiteX2" fmla="*/ 311344 w 311344"/>
                  <a:gd name="connsiteY2" fmla="*/ 1049255 h 1049255"/>
                  <a:gd name="connsiteX3" fmla="*/ 0 w 311344"/>
                  <a:gd name="connsiteY3" fmla="*/ 1049255 h 1049255"/>
                  <a:gd name="connsiteX0" fmla="*/ 45684 w 357028"/>
                  <a:gd name="connsiteY0" fmla="*/ 1049255 h 1049255"/>
                  <a:gd name="connsiteX1" fmla="*/ 201356 w 357028"/>
                  <a:gd name="connsiteY1" fmla="*/ 0 h 1049255"/>
                  <a:gd name="connsiteX2" fmla="*/ 357028 w 357028"/>
                  <a:gd name="connsiteY2" fmla="*/ 1049255 h 1049255"/>
                  <a:gd name="connsiteX3" fmla="*/ 45684 w 357028"/>
                  <a:gd name="connsiteY3" fmla="*/ 1049255 h 1049255"/>
                  <a:gd name="connsiteX0" fmla="*/ 45684 w 416158"/>
                  <a:gd name="connsiteY0" fmla="*/ 1049255 h 1049255"/>
                  <a:gd name="connsiteX1" fmla="*/ 201356 w 416158"/>
                  <a:gd name="connsiteY1" fmla="*/ 0 h 1049255"/>
                  <a:gd name="connsiteX2" fmla="*/ 357028 w 416158"/>
                  <a:gd name="connsiteY2" fmla="*/ 1049255 h 1049255"/>
                  <a:gd name="connsiteX3" fmla="*/ 45684 w 416158"/>
                  <a:gd name="connsiteY3" fmla="*/ 1049255 h 1049255"/>
                  <a:gd name="connsiteX0" fmla="*/ 87161 w 457635"/>
                  <a:gd name="connsiteY0" fmla="*/ 1049255 h 1049255"/>
                  <a:gd name="connsiteX1" fmla="*/ 242833 w 457635"/>
                  <a:gd name="connsiteY1" fmla="*/ 0 h 1049255"/>
                  <a:gd name="connsiteX2" fmla="*/ 398505 w 457635"/>
                  <a:gd name="connsiteY2" fmla="*/ 1049255 h 1049255"/>
                  <a:gd name="connsiteX3" fmla="*/ 87161 w 457635"/>
                  <a:gd name="connsiteY3" fmla="*/ 1049255 h 1049255"/>
                  <a:gd name="connsiteX0" fmla="*/ 87161 w 500627"/>
                  <a:gd name="connsiteY0" fmla="*/ 1049255 h 1049255"/>
                  <a:gd name="connsiteX1" fmla="*/ 242833 w 500627"/>
                  <a:gd name="connsiteY1" fmla="*/ 0 h 1049255"/>
                  <a:gd name="connsiteX2" fmla="*/ 398505 w 500627"/>
                  <a:gd name="connsiteY2" fmla="*/ 1049255 h 1049255"/>
                  <a:gd name="connsiteX3" fmla="*/ 87161 w 500627"/>
                  <a:gd name="connsiteY3" fmla="*/ 1049255 h 1049255"/>
                  <a:gd name="connsiteX0" fmla="*/ 91187 w 504653"/>
                  <a:gd name="connsiteY0" fmla="*/ 1049255 h 1049255"/>
                  <a:gd name="connsiteX1" fmla="*/ 246859 w 504653"/>
                  <a:gd name="connsiteY1" fmla="*/ 0 h 1049255"/>
                  <a:gd name="connsiteX2" fmla="*/ 402531 w 504653"/>
                  <a:gd name="connsiteY2" fmla="*/ 1049255 h 1049255"/>
                  <a:gd name="connsiteX3" fmla="*/ 91187 w 504653"/>
                  <a:gd name="connsiteY3" fmla="*/ 1049255 h 1049255"/>
                  <a:gd name="connsiteX0" fmla="*/ 91187 w 500775"/>
                  <a:gd name="connsiteY0" fmla="*/ 1049255 h 1049255"/>
                  <a:gd name="connsiteX1" fmla="*/ 246859 w 500775"/>
                  <a:gd name="connsiteY1" fmla="*/ 0 h 1049255"/>
                  <a:gd name="connsiteX2" fmla="*/ 402531 w 500775"/>
                  <a:gd name="connsiteY2" fmla="*/ 1049255 h 1049255"/>
                  <a:gd name="connsiteX3" fmla="*/ 91187 w 500775"/>
                  <a:gd name="connsiteY3" fmla="*/ 1049255 h 1049255"/>
                  <a:gd name="connsiteX0" fmla="*/ 91187 w 484758"/>
                  <a:gd name="connsiteY0" fmla="*/ 1049255 h 1049255"/>
                  <a:gd name="connsiteX1" fmla="*/ 246859 w 484758"/>
                  <a:gd name="connsiteY1" fmla="*/ 0 h 1049255"/>
                  <a:gd name="connsiteX2" fmla="*/ 402531 w 484758"/>
                  <a:gd name="connsiteY2" fmla="*/ 1049255 h 1049255"/>
                  <a:gd name="connsiteX3" fmla="*/ 91187 w 484758"/>
                  <a:gd name="connsiteY3" fmla="*/ 1049255 h 1049255"/>
                  <a:gd name="connsiteX0" fmla="*/ 91187 w 488692"/>
                  <a:gd name="connsiteY0" fmla="*/ 1049255 h 1049255"/>
                  <a:gd name="connsiteX1" fmla="*/ 246859 w 488692"/>
                  <a:gd name="connsiteY1" fmla="*/ 0 h 1049255"/>
                  <a:gd name="connsiteX2" fmla="*/ 402531 w 488692"/>
                  <a:gd name="connsiteY2" fmla="*/ 1049255 h 1049255"/>
                  <a:gd name="connsiteX3" fmla="*/ 91187 w 488692"/>
                  <a:gd name="connsiteY3" fmla="*/ 1049255 h 1049255"/>
                  <a:gd name="connsiteX0" fmla="*/ 91187 w 492707"/>
                  <a:gd name="connsiteY0" fmla="*/ 1049255 h 1049255"/>
                  <a:gd name="connsiteX1" fmla="*/ 246859 w 492707"/>
                  <a:gd name="connsiteY1" fmla="*/ 0 h 1049255"/>
                  <a:gd name="connsiteX2" fmla="*/ 402531 w 492707"/>
                  <a:gd name="connsiteY2" fmla="*/ 1049255 h 1049255"/>
                  <a:gd name="connsiteX3" fmla="*/ 91187 w 492707"/>
                  <a:gd name="connsiteY3" fmla="*/ 1049255 h 1049255"/>
                  <a:gd name="connsiteX0" fmla="*/ 95257 w 496777"/>
                  <a:gd name="connsiteY0" fmla="*/ 1049255 h 1049255"/>
                  <a:gd name="connsiteX1" fmla="*/ 250929 w 496777"/>
                  <a:gd name="connsiteY1" fmla="*/ 0 h 1049255"/>
                  <a:gd name="connsiteX2" fmla="*/ 406601 w 496777"/>
                  <a:gd name="connsiteY2" fmla="*/ 1049255 h 1049255"/>
                  <a:gd name="connsiteX3" fmla="*/ 95257 w 496777"/>
                  <a:gd name="connsiteY3" fmla="*/ 1049255 h 1049255"/>
                  <a:gd name="connsiteX0" fmla="*/ 95257 w 485293"/>
                  <a:gd name="connsiteY0" fmla="*/ 1049255 h 1049255"/>
                  <a:gd name="connsiteX1" fmla="*/ 250929 w 485293"/>
                  <a:gd name="connsiteY1" fmla="*/ 0 h 1049255"/>
                  <a:gd name="connsiteX2" fmla="*/ 406601 w 485293"/>
                  <a:gd name="connsiteY2" fmla="*/ 1049255 h 1049255"/>
                  <a:gd name="connsiteX3" fmla="*/ 95257 w 485293"/>
                  <a:gd name="connsiteY3" fmla="*/ 1049255 h 1049255"/>
                  <a:gd name="connsiteX0" fmla="*/ 95257 w 494828"/>
                  <a:gd name="connsiteY0" fmla="*/ 1049255 h 1049255"/>
                  <a:gd name="connsiteX1" fmla="*/ 250929 w 494828"/>
                  <a:gd name="connsiteY1" fmla="*/ 0 h 1049255"/>
                  <a:gd name="connsiteX2" fmla="*/ 406601 w 494828"/>
                  <a:gd name="connsiteY2" fmla="*/ 1049255 h 1049255"/>
                  <a:gd name="connsiteX3" fmla="*/ 95257 w 494828"/>
                  <a:gd name="connsiteY3" fmla="*/ 1049255 h 1049255"/>
                  <a:gd name="connsiteX0" fmla="*/ 95257 w 493814"/>
                  <a:gd name="connsiteY0" fmla="*/ 1049255 h 1049255"/>
                  <a:gd name="connsiteX1" fmla="*/ 250929 w 493814"/>
                  <a:gd name="connsiteY1" fmla="*/ 0 h 1049255"/>
                  <a:gd name="connsiteX2" fmla="*/ 406601 w 493814"/>
                  <a:gd name="connsiteY2" fmla="*/ 1049255 h 1049255"/>
                  <a:gd name="connsiteX3" fmla="*/ 95257 w 493814"/>
                  <a:gd name="connsiteY3" fmla="*/ 1049255 h 1049255"/>
                  <a:gd name="connsiteX0" fmla="*/ 95257 w 496864"/>
                  <a:gd name="connsiteY0" fmla="*/ 1049255 h 1049255"/>
                  <a:gd name="connsiteX1" fmla="*/ 250929 w 496864"/>
                  <a:gd name="connsiteY1" fmla="*/ 0 h 1049255"/>
                  <a:gd name="connsiteX2" fmla="*/ 406601 w 496864"/>
                  <a:gd name="connsiteY2" fmla="*/ 1049255 h 1049255"/>
                  <a:gd name="connsiteX3" fmla="*/ 95257 w 496864"/>
                  <a:gd name="connsiteY3" fmla="*/ 1049255 h 1049255"/>
                  <a:gd name="connsiteX0" fmla="*/ 95257 w 497887"/>
                  <a:gd name="connsiteY0" fmla="*/ 1049255 h 1049255"/>
                  <a:gd name="connsiteX1" fmla="*/ 250929 w 497887"/>
                  <a:gd name="connsiteY1" fmla="*/ 0 h 1049255"/>
                  <a:gd name="connsiteX2" fmla="*/ 406601 w 497887"/>
                  <a:gd name="connsiteY2" fmla="*/ 1049255 h 1049255"/>
                  <a:gd name="connsiteX3" fmla="*/ 95257 w 497887"/>
                  <a:gd name="connsiteY3" fmla="*/ 1049255 h 1049255"/>
                  <a:gd name="connsiteX0" fmla="*/ 95257 w 495969"/>
                  <a:gd name="connsiteY0" fmla="*/ 1049255 h 1049255"/>
                  <a:gd name="connsiteX1" fmla="*/ 250929 w 495969"/>
                  <a:gd name="connsiteY1" fmla="*/ 0 h 1049255"/>
                  <a:gd name="connsiteX2" fmla="*/ 406601 w 495969"/>
                  <a:gd name="connsiteY2" fmla="*/ 1049255 h 1049255"/>
                  <a:gd name="connsiteX3" fmla="*/ 95257 w 495969"/>
                  <a:gd name="connsiteY3" fmla="*/ 1049255 h 1049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5969" h="1049255">
                    <a:moveTo>
                      <a:pt x="95257" y="1049255"/>
                    </a:moveTo>
                    <a:cubicBezTo>
                      <a:pt x="6676" y="723357"/>
                      <a:pt x="-121664" y="317947"/>
                      <a:pt x="250929" y="0"/>
                    </a:cubicBezTo>
                    <a:cubicBezTo>
                      <a:pt x="612920" y="328549"/>
                      <a:pt x="489882" y="781667"/>
                      <a:pt x="406601" y="1049255"/>
                    </a:cubicBezTo>
                    <a:lnTo>
                      <a:pt x="95257" y="10492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:a16="http://schemas.microsoft.com/office/drawing/2014/main" id="{AE1386C1-5A88-4DFD-B9C6-1BD9FD99E884}"/>
                  </a:ext>
                </a:extLst>
              </p:cNvPr>
              <p:cNvSpPr/>
              <p:nvPr userDrawn="1"/>
            </p:nvSpPr>
            <p:spPr>
              <a:xfrm>
                <a:off x="5939427" y="102551"/>
                <a:ext cx="364003" cy="92935"/>
              </a:xfrm>
              <a:custGeom>
                <a:avLst/>
                <a:gdLst>
                  <a:gd name="connsiteX0" fmla="*/ 0 w 364003"/>
                  <a:gd name="connsiteY0" fmla="*/ 0 h 92935"/>
                  <a:gd name="connsiteX1" fmla="*/ 364003 w 364003"/>
                  <a:gd name="connsiteY1" fmla="*/ 0 h 92935"/>
                  <a:gd name="connsiteX2" fmla="*/ 336518 w 364003"/>
                  <a:gd name="connsiteY2" fmla="*/ 92935 h 92935"/>
                  <a:gd name="connsiteX3" fmla="*/ 25174 w 364003"/>
                  <a:gd name="connsiteY3" fmla="*/ 92935 h 9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4003" h="92935">
                    <a:moveTo>
                      <a:pt x="0" y="0"/>
                    </a:moveTo>
                    <a:lnTo>
                      <a:pt x="364003" y="0"/>
                    </a:lnTo>
                    <a:lnTo>
                      <a:pt x="336518" y="92935"/>
                    </a:lnTo>
                    <a:lnTo>
                      <a:pt x="25174" y="9293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자유형: 도형 61">
                <a:extLst>
                  <a:ext uri="{FF2B5EF4-FFF2-40B4-BE49-F238E27FC236}">
                    <a16:creationId xmlns:a16="http://schemas.microsoft.com/office/drawing/2014/main" id="{54B26653-6B23-4EFE-8B06-375137532FD8}"/>
                  </a:ext>
                </a:extLst>
              </p:cNvPr>
              <p:cNvSpPr/>
              <p:nvPr userDrawn="1"/>
            </p:nvSpPr>
            <p:spPr>
              <a:xfrm>
                <a:off x="5893989" y="-857099"/>
                <a:ext cx="444279" cy="350537"/>
              </a:xfrm>
              <a:custGeom>
                <a:avLst/>
                <a:gdLst>
                  <a:gd name="connsiteX0" fmla="*/ 227272 w 444279"/>
                  <a:gd name="connsiteY0" fmla="*/ 0 h 350537"/>
                  <a:gd name="connsiteX1" fmla="*/ 440556 w 444279"/>
                  <a:gd name="connsiteY1" fmla="*/ 335046 h 350537"/>
                  <a:gd name="connsiteX2" fmla="*/ 444279 w 444279"/>
                  <a:gd name="connsiteY2" fmla="*/ 350537 h 350537"/>
                  <a:gd name="connsiteX3" fmla="*/ 0 w 444279"/>
                  <a:gd name="connsiteY3" fmla="*/ 350537 h 350537"/>
                  <a:gd name="connsiteX4" fmla="*/ 8223 w 444279"/>
                  <a:gd name="connsiteY4" fmla="*/ 318604 h 350537"/>
                  <a:gd name="connsiteX5" fmla="*/ 227272 w 444279"/>
                  <a:gd name="connsiteY5" fmla="*/ 0 h 35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4279" h="350537">
                    <a:moveTo>
                      <a:pt x="227272" y="0"/>
                    </a:moveTo>
                    <a:cubicBezTo>
                      <a:pt x="340394" y="102672"/>
                      <a:pt x="406151" y="217508"/>
                      <a:pt x="440556" y="335046"/>
                    </a:cubicBezTo>
                    <a:lnTo>
                      <a:pt x="444279" y="350537"/>
                    </a:lnTo>
                    <a:lnTo>
                      <a:pt x="0" y="350537"/>
                    </a:lnTo>
                    <a:lnTo>
                      <a:pt x="8223" y="318604"/>
                    </a:lnTo>
                    <a:cubicBezTo>
                      <a:pt x="43321" y="207258"/>
                      <a:pt x="110837" y="99358"/>
                      <a:pt x="2272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12D3E034-244B-447C-9103-515EC73ED955}"/>
                </a:ext>
              </a:extLst>
            </p:cNvPr>
            <p:cNvSpPr/>
            <p:nvPr userDrawn="1"/>
          </p:nvSpPr>
          <p:spPr>
            <a:xfrm>
              <a:off x="5535216" y="-351600"/>
              <a:ext cx="180000" cy="1800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73" name="직사각형 3072">
              <a:extLst>
                <a:ext uri="{FF2B5EF4-FFF2-40B4-BE49-F238E27FC236}">
                  <a16:creationId xmlns:a16="http://schemas.microsoft.com/office/drawing/2014/main" id="{B8AC1995-F1DB-45F4-BAD9-8612F17EC7CF}"/>
                </a:ext>
              </a:extLst>
            </p:cNvPr>
            <p:cNvSpPr/>
            <p:nvPr userDrawn="1"/>
          </p:nvSpPr>
          <p:spPr>
            <a:xfrm flipH="1">
              <a:off x="5614416" y="6445"/>
              <a:ext cx="21600" cy="432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75" name="자유형: 도형 3074">
              <a:extLst>
                <a:ext uri="{FF2B5EF4-FFF2-40B4-BE49-F238E27FC236}">
                  <a16:creationId xmlns:a16="http://schemas.microsoft.com/office/drawing/2014/main" id="{1B2C1A3C-1B19-4A94-822F-AE9B5A703575}"/>
                </a:ext>
              </a:extLst>
            </p:cNvPr>
            <p:cNvSpPr/>
            <p:nvPr userDrawn="1"/>
          </p:nvSpPr>
          <p:spPr>
            <a:xfrm>
              <a:off x="5304862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DA97839E-8AFB-4B9F-9CA8-740B072EF2C1}"/>
                </a:ext>
              </a:extLst>
            </p:cNvPr>
            <p:cNvSpPr/>
            <p:nvPr userDrawn="1"/>
          </p:nvSpPr>
          <p:spPr>
            <a:xfrm flipH="1">
              <a:off x="5807099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3008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6628553-F51C-4CE7-A3A6-AB374655DC97}"/>
              </a:ext>
            </a:extLst>
          </p:cNvPr>
          <p:cNvGrpSpPr/>
          <p:nvPr userDrawn="1"/>
        </p:nvGrpSpPr>
        <p:grpSpPr>
          <a:xfrm>
            <a:off x="786525" y="1114965"/>
            <a:ext cx="2320819" cy="2728174"/>
            <a:chOff x="5364088" y="1450891"/>
            <a:chExt cx="2320819" cy="2728174"/>
          </a:xfrm>
        </p:grpSpPr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5880087-04C4-411C-AEAA-74B23548761F}"/>
                </a:ext>
              </a:extLst>
            </p:cNvPr>
            <p:cNvSpPr/>
            <p:nvPr userDrawn="1"/>
          </p:nvSpPr>
          <p:spPr>
            <a:xfrm>
              <a:off x="5399290" y="2150906"/>
              <a:ext cx="2261257" cy="2028159"/>
            </a:xfrm>
            <a:custGeom>
              <a:avLst/>
              <a:gdLst>
                <a:gd name="connsiteX0" fmla="*/ 1012851 w 2261257"/>
                <a:gd name="connsiteY0" fmla="*/ 0 h 2028159"/>
                <a:gd name="connsiteX1" fmla="*/ 1226850 w 2261257"/>
                <a:gd name="connsiteY1" fmla="*/ 0 h 2028159"/>
                <a:gd name="connsiteX2" fmla="*/ 1283043 w 2261257"/>
                <a:gd name="connsiteY2" fmla="*/ 449131 h 2028159"/>
                <a:gd name="connsiteX3" fmla="*/ 1318239 w 2261257"/>
                <a:gd name="connsiteY3" fmla="*/ 455866 h 2028159"/>
                <a:gd name="connsiteX4" fmla="*/ 1530113 w 2261257"/>
                <a:gd name="connsiteY4" fmla="*/ 605602 h 2028159"/>
                <a:gd name="connsiteX5" fmla="*/ 1548314 w 2261257"/>
                <a:gd name="connsiteY5" fmla="*/ 639136 h 2028159"/>
                <a:gd name="connsiteX6" fmla="*/ 1577154 w 2261257"/>
                <a:gd name="connsiteY6" fmla="*/ 636229 h 2028159"/>
                <a:gd name="connsiteX7" fmla="*/ 1914152 w 2261257"/>
                <a:gd name="connsiteY7" fmla="*/ 859606 h 2028159"/>
                <a:gd name="connsiteX8" fmla="*/ 1919810 w 2261257"/>
                <a:gd name="connsiteY8" fmla="*/ 877832 h 2028159"/>
                <a:gd name="connsiteX9" fmla="*/ 1932155 w 2261257"/>
                <a:gd name="connsiteY9" fmla="*/ 874000 h 2028159"/>
                <a:gd name="connsiteX10" fmla="*/ 1981836 w 2261257"/>
                <a:gd name="connsiteY10" fmla="*/ 868991 h 2028159"/>
                <a:gd name="connsiteX11" fmla="*/ 2223343 w 2261257"/>
                <a:gd name="connsiteY11" fmla="*/ 1065825 h 2028159"/>
                <a:gd name="connsiteX12" fmla="*/ 2225319 w 2261257"/>
                <a:gd name="connsiteY12" fmla="*/ 1085429 h 2028159"/>
                <a:gd name="connsiteX13" fmla="*/ 2261257 w 2261257"/>
                <a:gd name="connsiteY13" fmla="*/ 1089052 h 2028159"/>
                <a:gd name="connsiteX14" fmla="*/ 2259340 w 2261257"/>
                <a:gd name="connsiteY14" fmla="*/ 1101612 h 2028159"/>
                <a:gd name="connsiteX15" fmla="*/ 1122505 w 2261257"/>
                <a:gd name="connsiteY15" fmla="*/ 2028159 h 2028159"/>
                <a:gd name="connsiteX16" fmla="*/ 14265 w 2261257"/>
                <a:gd name="connsiteY16" fmla="*/ 1212820 h 2028159"/>
                <a:gd name="connsiteX17" fmla="*/ 0 w 2261257"/>
                <a:gd name="connsiteY17" fmla="*/ 1157341 h 2028159"/>
                <a:gd name="connsiteX18" fmla="*/ 3235 w 2261257"/>
                <a:gd name="connsiteY18" fmla="*/ 1157015 h 2028159"/>
                <a:gd name="connsiteX19" fmla="*/ 87605 w 2261257"/>
                <a:gd name="connsiteY19" fmla="*/ 1165520 h 2028159"/>
                <a:gd name="connsiteX20" fmla="*/ 113456 w 2261257"/>
                <a:gd name="connsiteY20" fmla="*/ 1173545 h 2028159"/>
                <a:gd name="connsiteX21" fmla="*/ 128106 w 2261257"/>
                <a:gd name="connsiteY21" fmla="*/ 1155791 h 2028159"/>
                <a:gd name="connsiteX22" fmla="*/ 424127 w 2261257"/>
                <a:gd name="connsiteY22" fmla="*/ 1033175 h 2028159"/>
                <a:gd name="connsiteX23" fmla="*/ 435940 w 2261257"/>
                <a:gd name="connsiteY23" fmla="*/ 1034366 h 2028159"/>
                <a:gd name="connsiteX24" fmla="*/ 427636 w 2261257"/>
                <a:gd name="connsiteY24" fmla="*/ 1007613 h 2028159"/>
                <a:gd name="connsiteX25" fmla="*/ 424127 w 2261257"/>
                <a:gd name="connsiteY25" fmla="*/ 972807 h 2028159"/>
                <a:gd name="connsiteX26" fmla="*/ 562024 w 2261257"/>
                <a:gd name="connsiteY26" fmla="*/ 803613 h 2028159"/>
                <a:gd name="connsiteX27" fmla="*/ 569156 w 2261257"/>
                <a:gd name="connsiteY27" fmla="*/ 802894 h 2028159"/>
                <a:gd name="connsiteX28" fmla="*/ 573923 w 2261257"/>
                <a:gd name="connsiteY28" fmla="*/ 755602 h 2028159"/>
                <a:gd name="connsiteX29" fmla="*/ 903523 w 2261257"/>
                <a:gd name="connsiteY29" fmla="*/ 486970 h 2028159"/>
                <a:gd name="connsiteX30" fmla="*/ 951321 w 2261257"/>
                <a:gd name="connsiteY30" fmla="*/ 491789 h 202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61257" h="2028159">
                  <a:moveTo>
                    <a:pt x="1012851" y="0"/>
                  </a:moveTo>
                  <a:lnTo>
                    <a:pt x="1226850" y="0"/>
                  </a:lnTo>
                  <a:lnTo>
                    <a:pt x="1283043" y="449131"/>
                  </a:lnTo>
                  <a:lnTo>
                    <a:pt x="1318239" y="455866"/>
                  </a:lnTo>
                  <a:cubicBezTo>
                    <a:pt x="1405884" y="478416"/>
                    <a:pt x="1480818" y="532637"/>
                    <a:pt x="1530113" y="605602"/>
                  </a:cubicBezTo>
                  <a:lnTo>
                    <a:pt x="1548314" y="639136"/>
                  </a:lnTo>
                  <a:lnTo>
                    <a:pt x="1577154" y="636229"/>
                  </a:lnTo>
                  <a:cubicBezTo>
                    <a:pt x="1728648" y="636229"/>
                    <a:pt x="1858629" y="728337"/>
                    <a:pt x="1914152" y="859606"/>
                  </a:cubicBezTo>
                  <a:lnTo>
                    <a:pt x="1919810" y="877832"/>
                  </a:lnTo>
                  <a:lnTo>
                    <a:pt x="1932155" y="874000"/>
                  </a:lnTo>
                  <a:cubicBezTo>
                    <a:pt x="1948202" y="870716"/>
                    <a:pt x="1964818" y="868991"/>
                    <a:pt x="1981836" y="868991"/>
                  </a:cubicBezTo>
                  <a:cubicBezTo>
                    <a:pt x="2100964" y="868991"/>
                    <a:pt x="2200356" y="953493"/>
                    <a:pt x="2223343" y="1065825"/>
                  </a:cubicBezTo>
                  <a:lnTo>
                    <a:pt x="2225319" y="1085429"/>
                  </a:lnTo>
                  <a:lnTo>
                    <a:pt x="2261257" y="1089052"/>
                  </a:lnTo>
                  <a:lnTo>
                    <a:pt x="2259340" y="1101612"/>
                  </a:lnTo>
                  <a:cubicBezTo>
                    <a:pt x="2151136" y="1630392"/>
                    <a:pt x="1683273" y="2028159"/>
                    <a:pt x="1122505" y="2028159"/>
                  </a:cubicBezTo>
                  <a:cubicBezTo>
                    <a:pt x="601793" y="2028159"/>
                    <a:pt x="161186" y="1685186"/>
                    <a:pt x="14265" y="1212820"/>
                  </a:cubicBezTo>
                  <a:lnTo>
                    <a:pt x="0" y="1157341"/>
                  </a:lnTo>
                  <a:lnTo>
                    <a:pt x="3235" y="1157015"/>
                  </a:lnTo>
                  <a:cubicBezTo>
                    <a:pt x="32136" y="1157015"/>
                    <a:pt x="60353" y="1159944"/>
                    <a:pt x="87605" y="1165520"/>
                  </a:cubicBezTo>
                  <a:lnTo>
                    <a:pt x="113456" y="1173545"/>
                  </a:lnTo>
                  <a:lnTo>
                    <a:pt x="128106" y="1155791"/>
                  </a:lnTo>
                  <a:cubicBezTo>
                    <a:pt x="203864" y="1080032"/>
                    <a:pt x="308523" y="1033175"/>
                    <a:pt x="424127" y="1033175"/>
                  </a:cubicBezTo>
                  <a:lnTo>
                    <a:pt x="435940" y="1034366"/>
                  </a:lnTo>
                  <a:lnTo>
                    <a:pt x="427636" y="1007613"/>
                  </a:lnTo>
                  <a:cubicBezTo>
                    <a:pt x="425335" y="996370"/>
                    <a:pt x="424127" y="984730"/>
                    <a:pt x="424127" y="972807"/>
                  </a:cubicBezTo>
                  <a:cubicBezTo>
                    <a:pt x="424127" y="889349"/>
                    <a:pt x="483326" y="819717"/>
                    <a:pt x="562024" y="803613"/>
                  </a:cubicBezTo>
                  <a:lnTo>
                    <a:pt x="569156" y="802894"/>
                  </a:lnTo>
                  <a:lnTo>
                    <a:pt x="573923" y="755602"/>
                  </a:lnTo>
                  <a:cubicBezTo>
                    <a:pt x="605295" y="602294"/>
                    <a:pt x="740941" y="486970"/>
                    <a:pt x="903523" y="486970"/>
                  </a:cubicBezTo>
                  <a:lnTo>
                    <a:pt x="951321" y="491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7EF498E6-9850-42A0-8643-E6250BB46DE0}"/>
                </a:ext>
              </a:extLst>
            </p:cNvPr>
            <p:cNvSpPr/>
            <p:nvPr userDrawn="1"/>
          </p:nvSpPr>
          <p:spPr>
            <a:xfrm>
              <a:off x="5364088" y="1858246"/>
              <a:ext cx="2320819" cy="2320819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F789A84-B899-484F-ADA6-1B784064DB8A}"/>
                </a:ext>
              </a:extLst>
            </p:cNvPr>
            <p:cNvGrpSpPr/>
            <p:nvPr userDrawn="1"/>
          </p:nvGrpSpPr>
          <p:grpSpPr>
            <a:xfrm>
              <a:off x="6280305" y="1450891"/>
              <a:ext cx="477626" cy="918140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6DDA03B1-B885-4EB8-9AC5-617A33E28AA0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id="{50824863-8B90-4264-9AEB-19AE04C9A70D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3B003EFC-13D2-4BB4-8625-D6DD1D26689C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639551A5-A416-4935-A4CA-A8FCF74BAE6A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A0F64586-2454-49D0-905D-B01E2B155554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0010C14-1AD7-40EC-9EFB-091EB548BC40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54B0A336-7C2F-4F98-ABF5-299D91E12C13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2528A48D-D724-4DF8-B31C-D26E111E596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Rectangle 1"/>
          <p:cNvSpPr/>
          <p:nvPr userDrawn="1"/>
        </p:nvSpPr>
        <p:spPr>
          <a:xfrm>
            <a:off x="3851920" y="1895103"/>
            <a:ext cx="5292080" cy="1368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125084" y="2154560"/>
            <a:ext cx="501891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125084" y="2730624"/>
            <a:ext cx="501891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48014"/>
            <a:ext cx="9144000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F6939C0-0F9C-4BB0-BE6D-CDFDBD48B8E1}"/>
              </a:ext>
            </a:extLst>
          </p:cNvPr>
          <p:cNvGrpSpPr/>
          <p:nvPr userDrawn="1"/>
        </p:nvGrpSpPr>
        <p:grpSpPr>
          <a:xfrm>
            <a:off x="8001641" y="3940074"/>
            <a:ext cx="1142359" cy="1189066"/>
            <a:chOff x="4572000" y="387072"/>
            <a:chExt cx="4569687" cy="4756528"/>
          </a:xfrm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D9278269-D816-4377-921A-50AEC083B847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0429EA9-A20D-4800-80F6-48970138B795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4817FF4C-CE41-4E26-9FB9-CB745F3234F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id="{688B8353-32F5-4D6E-81D9-D597B60FA9D3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155478D4-44EA-48AE-860F-E368AD673D0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1861CCC0-CB32-42D2-947D-1907817DDDAE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E3ED5D5D-DC92-4BF6-B431-CE8E43382FD0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7F372C6-9816-462E-83F5-DFD56E8AF164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F07321F0-763D-431A-87E5-1BD5F333CAE1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D39A1E25-A8B6-4EE4-8AC8-D262A0C0D58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298782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411510"/>
            <a:ext cx="2303282" cy="136815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1779662"/>
            <a:ext cx="2303282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5AC382A-C3B5-4BE0-B805-8F9094AFD7DC}"/>
              </a:ext>
            </a:extLst>
          </p:cNvPr>
          <p:cNvGrpSpPr/>
          <p:nvPr userDrawn="1"/>
        </p:nvGrpSpPr>
        <p:grpSpPr>
          <a:xfrm>
            <a:off x="0" y="2571749"/>
            <a:ext cx="2984923" cy="2571751"/>
            <a:chOff x="0" y="2571749"/>
            <a:chExt cx="2984923" cy="2571751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0" y="4032469"/>
              <a:ext cx="2984923" cy="1111031"/>
              <a:chOff x="0" y="4032469"/>
              <a:chExt cx="2984923" cy="1111031"/>
            </a:xfrm>
          </p:grpSpPr>
          <p:sp>
            <p:nvSpPr>
              <p:cNvPr id="2" name="Rectangle 1"/>
              <p:cNvSpPr/>
              <p:nvPr userDrawn="1"/>
            </p:nvSpPr>
            <p:spPr>
              <a:xfrm>
                <a:off x="2527176" y="4443958"/>
                <a:ext cx="457200" cy="6995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Oval 2"/>
              <p:cNvSpPr/>
              <p:nvPr userDrawn="1"/>
            </p:nvSpPr>
            <p:spPr>
              <a:xfrm>
                <a:off x="2128455" y="4032469"/>
                <a:ext cx="856468" cy="8564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 7"/>
              <p:cNvSpPr/>
              <p:nvPr userDrawn="1"/>
            </p:nvSpPr>
            <p:spPr>
              <a:xfrm>
                <a:off x="0" y="4363963"/>
                <a:ext cx="449249" cy="7795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Oval 8"/>
              <p:cNvSpPr/>
              <p:nvPr userDrawn="1"/>
            </p:nvSpPr>
            <p:spPr>
              <a:xfrm>
                <a:off x="0" y="411702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A909D931-338B-4F68-B73A-DDF2CA17DD12}"/>
                </a:ext>
              </a:extLst>
            </p:cNvPr>
            <p:cNvSpPr/>
            <p:nvPr userDrawn="1"/>
          </p:nvSpPr>
          <p:spPr>
            <a:xfrm>
              <a:off x="0" y="3170955"/>
              <a:ext cx="2544134" cy="1972545"/>
            </a:xfrm>
            <a:custGeom>
              <a:avLst/>
              <a:gdLst>
                <a:gd name="connsiteX0" fmla="*/ 1395974 w 2544134"/>
                <a:gd name="connsiteY0" fmla="*/ 0 h 1972545"/>
                <a:gd name="connsiteX1" fmla="*/ 1581175 w 2544134"/>
                <a:gd name="connsiteY1" fmla="*/ 0 h 1972545"/>
                <a:gd name="connsiteX2" fmla="*/ 1629807 w 2544134"/>
                <a:gd name="connsiteY2" fmla="*/ 388693 h 1972545"/>
                <a:gd name="connsiteX3" fmla="*/ 1660266 w 2544134"/>
                <a:gd name="connsiteY3" fmla="*/ 394521 h 1972545"/>
                <a:gd name="connsiteX4" fmla="*/ 1843628 w 2544134"/>
                <a:gd name="connsiteY4" fmla="*/ 524107 h 1972545"/>
                <a:gd name="connsiteX5" fmla="*/ 1859380 w 2544134"/>
                <a:gd name="connsiteY5" fmla="*/ 553128 h 1972545"/>
                <a:gd name="connsiteX6" fmla="*/ 1884339 w 2544134"/>
                <a:gd name="connsiteY6" fmla="*/ 550612 h 1972545"/>
                <a:gd name="connsiteX7" fmla="*/ 2175988 w 2544134"/>
                <a:gd name="connsiteY7" fmla="*/ 743930 h 1972545"/>
                <a:gd name="connsiteX8" fmla="*/ 2180885 w 2544134"/>
                <a:gd name="connsiteY8" fmla="*/ 759703 h 1972545"/>
                <a:gd name="connsiteX9" fmla="*/ 2191569 w 2544134"/>
                <a:gd name="connsiteY9" fmla="*/ 756387 h 1972545"/>
                <a:gd name="connsiteX10" fmla="*/ 2234564 w 2544134"/>
                <a:gd name="connsiteY10" fmla="*/ 752052 h 1972545"/>
                <a:gd name="connsiteX11" fmla="*/ 2443572 w 2544134"/>
                <a:gd name="connsiteY11" fmla="*/ 922399 h 1972545"/>
                <a:gd name="connsiteX12" fmla="*/ 2445282 w 2544134"/>
                <a:gd name="connsiteY12" fmla="*/ 939364 h 1972545"/>
                <a:gd name="connsiteX13" fmla="*/ 2508998 w 2544134"/>
                <a:gd name="connsiteY13" fmla="*/ 945787 h 1972545"/>
                <a:gd name="connsiteX14" fmla="*/ 2544134 w 2544134"/>
                <a:gd name="connsiteY14" fmla="*/ 956223 h 1972545"/>
                <a:gd name="connsiteX15" fmla="*/ 2544134 w 2544134"/>
                <a:gd name="connsiteY15" fmla="*/ 1972545 h 1972545"/>
                <a:gd name="connsiteX16" fmla="*/ 354884 w 2544134"/>
                <a:gd name="connsiteY16" fmla="*/ 1972545 h 1972545"/>
                <a:gd name="connsiteX17" fmla="*/ 342134 w 2544134"/>
                <a:gd name="connsiteY17" fmla="*/ 1965625 h 1972545"/>
                <a:gd name="connsiteX18" fmla="*/ 244050 w 2544134"/>
                <a:gd name="connsiteY18" fmla="*/ 1838062 h 1972545"/>
                <a:gd name="connsiteX19" fmla="*/ 241474 w 2544134"/>
                <a:gd name="connsiteY19" fmla="*/ 1812505 h 1972545"/>
                <a:gd name="connsiteX20" fmla="*/ 236764 w 2544134"/>
                <a:gd name="connsiteY20" fmla="*/ 1816784 h 1972545"/>
                <a:gd name="connsiteX21" fmla="*/ 103253 w 2544134"/>
                <a:gd name="connsiteY21" fmla="*/ 1857566 h 1972545"/>
                <a:gd name="connsiteX22" fmla="*/ 10304 w 2544134"/>
                <a:gd name="connsiteY22" fmla="*/ 1838801 h 1972545"/>
                <a:gd name="connsiteX23" fmla="*/ 0 w 2544134"/>
                <a:gd name="connsiteY23" fmla="*/ 1833208 h 1972545"/>
                <a:gd name="connsiteX24" fmla="*/ 0 w 2544134"/>
                <a:gd name="connsiteY24" fmla="*/ 1404340 h 1972545"/>
                <a:gd name="connsiteX25" fmla="*/ 10304 w 2544134"/>
                <a:gd name="connsiteY25" fmla="*/ 1398747 h 1972545"/>
                <a:gd name="connsiteX26" fmla="*/ 103253 w 2544134"/>
                <a:gd name="connsiteY26" fmla="*/ 1379981 h 1972545"/>
                <a:gd name="connsiteX27" fmla="*/ 151378 w 2544134"/>
                <a:gd name="connsiteY27" fmla="*/ 1384832 h 1972545"/>
                <a:gd name="connsiteX28" fmla="*/ 162402 w 2544134"/>
                <a:gd name="connsiteY28" fmla="*/ 1388255 h 1972545"/>
                <a:gd name="connsiteX29" fmla="*/ 159919 w 2544134"/>
                <a:gd name="connsiteY29" fmla="*/ 1363619 h 1972545"/>
                <a:gd name="connsiteX30" fmla="*/ 522221 w 2544134"/>
                <a:gd name="connsiteY30" fmla="*/ 1001317 h 1972545"/>
                <a:gd name="connsiteX31" fmla="*/ 595237 w 2544134"/>
                <a:gd name="connsiteY31" fmla="*/ 1008678 h 1972545"/>
                <a:gd name="connsiteX32" fmla="*/ 617610 w 2544134"/>
                <a:gd name="connsiteY32" fmla="*/ 1015623 h 1972545"/>
                <a:gd name="connsiteX33" fmla="*/ 630288 w 2544134"/>
                <a:gd name="connsiteY33" fmla="*/ 1000258 h 1972545"/>
                <a:gd name="connsiteX34" fmla="*/ 886474 w 2544134"/>
                <a:gd name="connsiteY34" fmla="*/ 894142 h 1972545"/>
                <a:gd name="connsiteX35" fmla="*/ 896697 w 2544134"/>
                <a:gd name="connsiteY35" fmla="*/ 895173 h 1972545"/>
                <a:gd name="connsiteX36" fmla="*/ 889510 w 2544134"/>
                <a:gd name="connsiteY36" fmla="*/ 872020 h 1972545"/>
                <a:gd name="connsiteX37" fmla="*/ 886474 w 2544134"/>
                <a:gd name="connsiteY37" fmla="*/ 841898 h 1972545"/>
                <a:gd name="connsiteX38" fmla="*/ 1005814 w 2544134"/>
                <a:gd name="connsiteY38" fmla="*/ 695472 h 1972545"/>
                <a:gd name="connsiteX39" fmla="*/ 1011986 w 2544134"/>
                <a:gd name="connsiteY39" fmla="*/ 694850 h 1972545"/>
                <a:gd name="connsiteX40" fmla="*/ 1016112 w 2544134"/>
                <a:gd name="connsiteY40" fmla="*/ 653922 h 1972545"/>
                <a:gd name="connsiteX41" fmla="*/ 1301359 w 2544134"/>
                <a:gd name="connsiteY41" fmla="*/ 421440 h 1972545"/>
                <a:gd name="connsiteX42" fmla="*/ 1342724 w 2544134"/>
                <a:gd name="connsiteY42" fmla="*/ 425610 h 197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44134" h="1972545">
                  <a:moveTo>
                    <a:pt x="1395974" y="0"/>
                  </a:moveTo>
                  <a:lnTo>
                    <a:pt x="1581175" y="0"/>
                  </a:lnTo>
                  <a:lnTo>
                    <a:pt x="1629807" y="388693"/>
                  </a:lnTo>
                  <a:lnTo>
                    <a:pt x="1660266" y="394521"/>
                  </a:lnTo>
                  <a:cubicBezTo>
                    <a:pt x="1736117" y="414036"/>
                    <a:pt x="1800967" y="460961"/>
                    <a:pt x="1843628" y="524107"/>
                  </a:cubicBezTo>
                  <a:lnTo>
                    <a:pt x="1859380" y="553128"/>
                  </a:lnTo>
                  <a:lnTo>
                    <a:pt x="1884339" y="550612"/>
                  </a:lnTo>
                  <a:cubicBezTo>
                    <a:pt x="2015447" y="550612"/>
                    <a:pt x="2127937" y="630325"/>
                    <a:pt x="2175988" y="743930"/>
                  </a:cubicBezTo>
                  <a:lnTo>
                    <a:pt x="2180885" y="759703"/>
                  </a:lnTo>
                  <a:lnTo>
                    <a:pt x="2191569" y="756387"/>
                  </a:lnTo>
                  <a:cubicBezTo>
                    <a:pt x="2205457" y="753545"/>
                    <a:pt x="2219836" y="752052"/>
                    <a:pt x="2234564" y="752052"/>
                  </a:cubicBezTo>
                  <a:cubicBezTo>
                    <a:pt x="2337661" y="752052"/>
                    <a:pt x="2423678" y="825183"/>
                    <a:pt x="2443572" y="922399"/>
                  </a:cubicBezTo>
                  <a:lnTo>
                    <a:pt x="2445282" y="939364"/>
                  </a:lnTo>
                  <a:lnTo>
                    <a:pt x="2508998" y="945787"/>
                  </a:lnTo>
                  <a:lnTo>
                    <a:pt x="2544134" y="956223"/>
                  </a:lnTo>
                  <a:lnTo>
                    <a:pt x="2544134" y="1972545"/>
                  </a:lnTo>
                  <a:lnTo>
                    <a:pt x="354884" y="1972545"/>
                  </a:lnTo>
                  <a:lnTo>
                    <a:pt x="342134" y="1965625"/>
                  </a:lnTo>
                  <a:cubicBezTo>
                    <a:pt x="295511" y="1934418"/>
                    <a:pt x="255183" y="1892469"/>
                    <a:pt x="244050" y="1838062"/>
                  </a:cubicBezTo>
                  <a:lnTo>
                    <a:pt x="241474" y="1812505"/>
                  </a:lnTo>
                  <a:lnTo>
                    <a:pt x="236764" y="1816784"/>
                  </a:lnTo>
                  <a:cubicBezTo>
                    <a:pt x="198653" y="1842531"/>
                    <a:pt x="152709" y="1857566"/>
                    <a:pt x="103253" y="1857566"/>
                  </a:cubicBezTo>
                  <a:cubicBezTo>
                    <a:pt x="70283" y="1857566"/>
                    <a:pt x="38873" y="1850884"/>
                    <a:pt x="10304" y="1838801"/>
                  </a:cubicBezTo>
                  <a:lnTo>
                    <a:pt x="0" y="1833208"/>
                  </a:lnTo>
                  <a:lnTo>
                    <a:pt x="0" y="1404340"/>
                  </a:lnTo>
                  <a:lnTo>
                    <a:pt x="10304" y="1398747"/>
                  </a:lnTo>
                  <a:cubicBezTo>
                    <a:pt x="38873" y="1386663"/>
                    <a:pt x="70283" y="1379981"/>
                    <a:pt x="103253" y="1379981"/>
                  </a:cubicBezTo>
                  <a:cubicBezTo>
                    <a:pt x="119738" y="1379981"/>
                    <a:pt x="135833" y="1381652"/>
                    <a:pt x="151378" y="1384832"/>
                  </a:cubicBezTo>
                  <a:lnTo>
                    <a:pt x="162402" y="1388255"/>
                  </a:lnTo>
                  <a:lnTo>
                    <a:pt x="159919" y="1363619"/>
                  </a:lnTo>
                  <a:cubicBezTo>
                    <a:pt x="159919" y="1163525"/>
                    <a:pt x="322127" y="1001317"/>
                    <a:pt x="522221" y="1001317"/>
                  </a:cubicBezTo>
                  <a:cubicBezTo>
                    <a:pt x="547233" y="1001317"/>
                    <a:pt x="571652" y="1003852"/>
                    <a:pt x="595237" y="1008678"/>
                  </a:cubicBezTo>
                  <a:lnTo>
                    <a:pt x="617610" y="1015623"/>
                  </a:lnTo>
                  <a:lnTo>
                    <a:pt x="630288" y="1000258"/>
                  </a:lnTo>
                  <a:cubicBezTo>
                    <a:pt x="695852" y="934694"/>
                    <a:pt x="786427" y="894142"/>
                    <a:pt x="886474" y="894142"/>
                  </a:cubicBezTo>
                  <a:lnTo>
                    <a:pt x="896697" y="895173"/>
                  </a:lnTo>
                  <a:lnTo>
                    <a:pt x="889510" y="872020"/>
                  </a:lnTo>
                  <a:cubicBezTo>
                    <a:pt x="887519" y="862290"/>
                    <a:pt x="886474" y="852216"/>
                    <a:pt x="886474" y="841898"/>
                  </a:cubicBezTo>
                  <a:cubicBezTo>
                    <a:pt x="886474" y="769671"/>
                    <a:pt x="937707" y="709409"/>
                    <a:pt x="1005814" y="695472"/>
                  </a:cubicBezTo>
                  <a:lnTo>
                    <a:pt x="1011986" y="694850"/>
                  </a:lnTo>
                  <a:lnTo>
                    <a:pt x="1016112" y="653922"/>
                  </a:lnTo>
                  <a:cubicBezTo>
                    <a:pt x="1043262" y="521245"/>
                    <a:pt x="1160655" y="421440"/>
                    <a:pt x="1301359" y="421440"/>
                  </a:cubicBezTo>
                  <a:lnTo>
                    <a:pt x="1342724" y="4256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35AEBDB-6E77-465B-802B-2411CB9307EC}"/>
                </a:ext>
              </a:extLst>
            </p:cNvPr>
            <p:cNvGrpSpPr/>
            <p:nvPr userDrawn="1"/>
          </p:nvGrpSpPr>
          <p:grpSpPr>
            <a:xfrm>
              <a:off x="1278074" y="2571749"/>
              <a:ext cx="413353" cy="794587"/>
              <a:chOff x="5304862" y="-789923"/>
              <a:chExt cx="645890" cy="1241591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5E76A47E-F7A7-4DA1-9B8C-D7B1A60D5D71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21" name="이등변 삼각형 49">
                  <a:extLst>
                    <a:ext uri="{FF2B5EF4-FFF2-40B4-BE49-F238E27FC236}">
                      <a16:creationId xmlns:a16="http://schemas.microsoft.com/office/drawing/2014/main" id="{67190486-51A1-4AB6-8B4F-B570F9832336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자유형: 도형 21">
                  <a:extLst>
                    <a:ext uri="{FF2B5EF4-FFF2-40B4-BE49-F238E27FC236}">
                      <a16:creationId xmlns:a16="http://schemas.microsoft.com/office/drawing/2014/main" id="{56F15390-B3DB-4D76-834D-291CE0D12AD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자유형: 도형 22">
                  <a:extLst>
                    <a:ext uri="{FF2B5EF4-FFF2-40B4-BE49-F238E27FC236}">
                      <a16:creationId xmlns:a16="http://schemas.microsoft.com/office/drawing/2014/main" id="{3BA87288-70D8-4753-8DAA-8CA1C332EF6C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AD475AD4-CA04-4B61-9BB4-408BA6A11E05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1B106404-A3F8-4193-8435-FA430BEB5473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9408417A-6F35-4CB8-93DD-4FB5074FE702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3058858D-8ACE-40F2-B778-D2BFBF4553F3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2" name="Frame 11"/>
          <p:cNvSpPr/>
          <p:nvPr userDrawn="1"/>
        </p:nvSpPr>
        <p:spPr>
          <a:xfrm>
            <a:off x="251520" y="339502"/>
            <a:ext cx="8640960" cy="4464496"/>
          </a:xfrm>
          <a:prstGeom prst="frame">
            <a:avLst>
              <a:gd name="adj1" fmla="val 123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375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lo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23EB7A4-0598-4887-ACB7-E8220F8DDFED}"/>
              </a:ext>
            </a:extLst>
          </p:cNvPr>
          <p:cNvGrpSpPr/>
          <p:nvPr userDrawn="1"/>
        </p:nvGrpSpPr>
        <p:grpSpPr>
          <a:xfrm>
            <a:off x="1902711" y="232356"/>
            <a:ext cx="5620059" cy="4638441"/>
            <a:chOff x="1902711" y="497586"/>
            <a:chExt cx="5620059" cy="4638441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C4167999-582F-4DE1-8524-427663DA86EB}"/>
                </a:ext>
              </a:extLst>
            </p:cNvPr>
            <p:cNvGrpSpPr/>
            <p:nvPr userDrawn="1"/>
          </p:nvGrpSpPr>
          <p:grpSpPr>
            <a:xfrm>
              <a:off x="1902711" y="1537517"/>
              <a:ext cx="5620059" cy="3598510"/>
              <a:chOff x="2401342" y="248706"/>
              <a:chExt cx="5620059" cy="3598510"/>
            </a:xfrm>
            <a:solidFill>
              <a:schemeClr val="bg1"/>
            </a:solidFill>
          </p:grpSpPr>
          <p:sp>
            <p:nvSpPr>
              <p:cNvPr id="54" name="Oval 11">
                <a:extLst>
                  <a:ext uri="{FF2B5EF4-FFF2-40B4-BE49-F238E27FC236}">
                    <a16:creationId xmlns:a16="http://schemas.microsoft.com/office/drawing/2014/main" id="{36E509A3-52CE-4453-9564-E704D9C6F3F0}"/>
                  </a:ext>
                </a:extLst>
              </p:cNvPr>
              <p:cNvSpPr/>
              <p:nvPr userDrawn="1"/>
            </p:nvSpPr>
            <p:spPr>
              <a:xfrm>
                <a:off x="4283968" y="941198"/>
                <a:ext cx="956850" cy="9568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Oval 11">
                <a:extLst>
                  <a:ext uri="{FF2B5EF4-FFF2-40B4-BE49-F238E27FC236}">
                    <a16:creationId xmlns:a16="http://schemas.microsoft.com/office/drawing/2014/main" id="{D8641ACF-24EC-4119-AF47-45C5E6B69718}"/>
                  </a:ext>
                </a:extLst>
              </p:cNvPr>
              <p:cNvSpPr/>
              <p:nvPr userDrawn="1"/>
            </p:nvSpPr>
            <p:spPr>
              <a:xfrm>
                <a:off x="4080672" y="1386488"/>
                <a:ext cx="491180" cy="4911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Oval 11">
                <a:extLst>
                  <a:ext uri="{FF2B5EF4-FFF2-40B4-BE49-F238E27FC236}">
                    <a16:creationId xmlns:a16="http://schemas.microsoft.com/office/drawing/2014/main" id="{3873CDEC-688A-4EE6-8974-D80E43FF9273}"/>
                  </a:ext>
                </a:extLst>
              </p:cNvPr>
              <p:cNvSpPr/>
              <p:nvPr userDrawn="1"/>
            </p:nvSpPr>
            <p:spPr>
              <a:xfrm>
                <a:off x="3485352" y="1717923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Oval 11">
                <a:extLst>
                  <a:ext uri="{FF2B5EF4-FFF2-40B4-BE49-F238E27FC236}">
                    <a16:creationId xmlns:a16="http://schemas.microsoft.com/office/drawing/2014/main" id="{B93DE707-F71B-42F6-A0EB-DFC85BA873B2}"/>
                  </a:ext>
                </a:extLst>
              </p:cNvPr>
              <p:cNvSpPr/>
              <p:nvPr userDrawn="1"/>
            </p:nvSpPr>
            <p:spPr>
              <a:xfrm>
                <a:off x="2886827" y="1894030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Oval 11">
                <a:extLst>
                  <a:ext uri="{FF2B5EF4-FFF2-40B4-BE49-F238E27FC236}">
                    <a16:creationId xmlns:a16="http://schemas.microsoft.com/office/drawing/2014/main" id="{3A7AC84B-9DE8-4557-8141-47C15EEBD952}"/>
                  </a:ext>
                </a:extLst>
              </p:cNvPr>
              <p:cNvSpPr/>
              <p:nvPr userDrawn="1"/>
            </p:nvSpPr>
            <p:spPr>
              <a:xfrm>
                <a:off x="2401342" y="251623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Oval 11">
                <a:extLst>
                  <a:ext uri="{FF2B5EF4-FFF2-40B4-BE49-F238E27FC236}">
                    <a16:creationId xmlns:a16="http://schemas.microsoft.com/office/drawing/2014/main" id="{F200C86F-3147-4417-909C-8AA712602B15}"/>
                  </a:ext>
                </a:extLst>
              </p:cNvPr>
              <p:cNvSpPr/>
              <p:nvPr userDrawn="1"/>
            </p:nvSpPr>
            <p:spPr>
              <a:xfrm>
                <a:off x="3017096" y="279748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Oval 11">
                <a:extLst>
                  <a:ext uri="{FF2B5EF4-FFF2-40B4-BE49-F238E27FC236}">
                    <a16:creationId xmlns:a16="http://schemas.microsoft.com/office/drawing/2014/main" id="{C19D843C-2344-43CD-A232-FDCAF8F43CA5}"/>
                  </a:ext>
                </a:extLst>
              </p:cNvPr>
              <p:cNvSpPr/>
              <p:nvPr userDrawn="1"/>
            </p:nvSpPr>
            <p:spPr>
              <a:xfrm>
                <a:off x="3562974" y="2003019"/>
                <a:ext cx="1844197" cy="18441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Oval 11">
                <a:extLst>
                  <a:ext uri="{FF2B5EF4-FFF2-40B4-BE49-F238E27FC236}">
                    <a16:creationId xmlns:a16="http://schemas.microsoft.com/office/drawing/2014/main" id="{1D594D95-F75F-4683-A364-E7EFD943F93B}"/>
                  </a:ext>
                </a:extLst>
              </p:cNvPr>
              <p:cNvSpPr/>
              <p:nvPr userDrawn="1"/>
            </p:nvSpPr>
            <p:spPr>
              <a:xfrm>
                <a:off x="4999309" y="3011131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Oval 11">
                <a:extLst>
                  <a:ext uri="{FF2B5EF4-FFF2-40B4-BE49-F238E27FC236}">
                    <a16:creationId xmlns:a16="http://schemas.microsoft.com/office/drawing/2014/main" id="{95DD39E7-93D6-494C-A36E-247288990A90}"/>
                  </a:ext>
                </a:extLst>
              </p:cNvPr>
              <p:cNvSpPr/>
              <p:nvPr userDrawn="1"/>
            </p:nvSpPr>
            <p:spPr>
              <a:xfrm>
                <a:off x="5653222" y="2981733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Oval 11">
                <a:extLst>
                  <a:ext uri="{FF2B5EF4-FFF2-40B4-BE49-F238E27FC236}">
                    <a16:creationId xmlns:a16="http://schemas.microsoft.com/office/drawing/2014/main" id="{0724B3EB-D2BA-46AD-9B24-8F61182FFCCE}"/>
                  </a:ext>
                </a:extLst>
              </p:cNvPr>
              <p:cNvSpPr/>
              <p:nvPr userDrawn="1"/>
            </p:nvSpPr>
            <p:spPr>
              <a:xfrm>
                <a:off x="6035666" y="2445747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Oval 11">
                <a:extLst>
                  <a:ext uri="{FF2B5EF4-FFF2-40B4-BE49-F238E27FC236}">
                    <a16:creationId xmlns:a16="http://schemas.microsoft.com/office/drawing/2014/main" id="{BDBBA2C7-3C34-4968-B283-7486C3E66CD2}"/>
                  </a:ext>
                </a:extLst>
              </p:cNvPr>
              <p:cNvSpPr/>
              <p:nvPr userDrawn="1"/>
            </p:nvSpPr>
            <p:spPr>
              <a:xfrm>
                <a:off x="7037784" y="2729409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Oval 11">
                <a:extLst>
                  <a:ext uri="{FF2B5EF4-FFF2-40B4-BE49-F238E27FC236}">
                    <a16:creationId xmlns:a16="http://schemas.microsoft.com/office/drawing/2014/main" id="{1D3596EF-83B2-4D77-9900-8FBA5EF934B2}"/>
                  </a:ext>
                </a:extLst>
              </p:cNvPr>
              <p:cNvSpPr/>
              <p:nvPr userDrawn="1"/>
            </p:nvSpPr>
            <p:spPr>
              <a:xfrm>
                <a:off x="6658215" y="1725625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Oval 11">
                <a:extLst>
                  <a:ext uri="{FF2B5EF4-FFF2-40B4-BE49-F238E27FC236}">
                    <a16:creationId xmlns:a16="http://schemas.microsoft.com/office/drawing/2014/main" id="{478452D7-D34C-4072-B618-5EA4D20571B3}"/>
                  </a:ext>
                </a:extLst>
              </p:cNvPr>
              <p:cNvSpPr/>
              <p:nvPr userDrawn="1"/>
            </p:nvSpPr>
            <p:spPr>
              <a:xfrm>
                <a:off x="4702059" y="880592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Oval 11">
                <a:extLst>
                  <a:ext uri="{FF2B5EF4-FFF2-40B4-BE49-F238E27FC236}">
                    <a16:creationId xmlns:a16="http://schemas.microsoft.com/office/drawing/2014/main" id="{B67A8B79-3441-4CEE-82A3-001ECBD4DD6C}"/>
                  </a:ext>
                </a:extLst>
              </p:cNvPr>
              <p:cNvSpPr/>
              <p:nvPr userDrawn="1"/>
            </p:nvSpPr>
            <p:spPr>
              <a:xfrm>
                <a:off x="5200227" y="115344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Oval 11">
                <a:extLst>
                  <a:ext uri="{FF2B5EF4-FFF2-40B4-BE49-F238E27FC236}">
                    <a16:creationId xmlns:a16="http://schemas.microsoft.com/office/drawing/2014/main" id="{39EC19EA-7198-4F0B-A95B-49D0CF19C8F2}"/>
                  </a:ext>
                </a:extLst>
              </p:cNvPr>
              <p:cNvSpPr/>
              <p:nvPr userDrawn="1"/>
            </p:nvSpPr>
            <p:spPr>
              <a:xfrm>
                <a:off x="5945245" y="1484448"/>
                <a:ext cx="701108" cy="7011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Oval 11">
                <a:extLst>
                  <a:ext uri="{FF2B5EF4-FFF2-40B4-BE49-F238E27FC236}">
                    <a16:creationId xmlns:a16="http://schemas.microsoft.com/office/drawing/2014/main" id="{6F4820F4-E538-4700-880A-FA8685A41A3B}"/>
                  </a:ext>
                </a:extLst>
              </p:cNvPr>
              <p:cNvSpPr/>
              <p:nvPr userDrawn="1"/>
            </p:nvSpPr>
            <p:spPr>
              <a:xfrm>
                <a:off x="6121822" y="179221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Oval 11">
                <a:extLst>
                  <a:ext uri="{FF2B5EF4-FFF2-40B4-BE49-F238E27FC236}">
                    <a16:creationId xmlns:a16="http://schemas.microsoft.com/office/drawing/2014/main" id="{413F6B1E-425D-4873-9467-3AC4066BB2ED}"/>
                  </a:ext>
                </a:extLst>
              </p:cNvPr>
              <p:cNvSpPr/>
              <p:nvPr userDrawn="1"/>
            </p:nvSpPr>
            <p:spPr>
              <a:xfrm>
                <a:off x="4251327" y="1369850"/>
                <a:ext cx="2136016" cy="21360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사다리꼴 70">
                <a:extLst>
                  <a:ext uri="{FF2B5EF4-FFF2-40B4-BE49-F238E27FC236}">
                    <a16:creationId xmlns:a16="http://schemas.microsoft.com/office/drawing/2014/main" id="{B0CB0B17-591E-4DAC-A92C-EBD6A95CAE9D}"/>
                  </a:ext>
                </a:extLst>
              </p:cNvPr>
              <p:cNvSpPr/>
              <p:nvPr userDrawn="1"/>
            </p:nvSpPr>
            <p:spPr>
              <a:xfrm>
                <a:off x="4765704" y="248706"/>
                <a:ext cx="608632" cy="1216152"/>
              </a:xfrm>
              <a:prstGeom prst="trapezoi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0273FAE2-233C-451C-ABAD-157761C173D3}"/>
                </a:ext>
              </a:extLst>
            </p:cNvPr>
            <p:cNvGrpSpPr/>
            <p:nvPr userDrawn="1"/>
          </p:nvGrpSpPr>
          <p:grpSpPr>
            <a:xfrm>
              <a:off x="4249055" y="497586"/>
              <a:ext cx="645890" cy="1241591"/>
              <a:chOff x="5304862" y="-789923"/>
              <a:chExt cx="645890" cy="1241591"/>
            </a:xfrm>
          </p:grpSpPr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F294317C-D093-4716-BC39-F4EDB7B3713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78" name="이등변 삼각형 49">
                  <a:extLst>
                    <a:ext uri="{FF2B5EF4-FFF2-40B4-BE49-F238E27FC236}">
                      <a16:creationId xmlns:a16="http://schemas.microsoft.com/office/drawing/2014/main" id="{28122585-D90D-4D44-AC50-0A8C9106EF95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자유형: 도형 78">
                  <a:extLst>
                    <a:ext uri="{FF2B5EF4-FFF2-40B4-BE49-F238E27FC236}">
                      <a16:creationId xmlns:a16="http://schemas.microsoft.com/office/drawing/2014/main" id="{CA4A1B48-5DCF-4240-B908-5565A0B620C1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0" name="자유형: 도형 79">
                  <a:extLst>
                    <a:ext uri="{FF2B5EF4-FFF2-40B4-BE49-F238E27FC236}">
                      <a16:creationId xmlns:a16="http://schemas.microsoft.com/office/drawing/2014/main" id="{28D35705-FE6E-444A-A4F2-216FB36C2D3C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833271DD-6F14-4B18-BE97-D6CF7744263D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32141932-F9EE-4187-BBBC-79F2AADC7FB5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C4A28A23-9A45-480D-9AE0-AC8E03B407E4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자유형: 도형 76">
                <a:extLst>
                  <a:ext uri="{FF2B5EF4-FFF2-40B4-BE49-F238E27FC236}">
                    <a16:creationId xmlns:a16="http://schemas.microsoft.com/office/drawing/2014/main" id="{E5282C72-98DB-48D8-88FE-2DFA994D4B88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16057" y="2931790"/>
            <a:ext cx="389493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15909" y="3579862"/>
            <a:ext cx="389493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535596" y="1104508"/>
            <a:ext cx="672848" cy="486211"/>
            <a:chOff x="6495678" y="1779663"/>
            <a:chExt cx="672848" cy="486211"/>
          </a:xfrm>
        </p:grpSpPr>
        <p:sp>
          <p:nvSpPr>
            <p:cNvPr id="17" name="Oval 16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2098952" y="2183144"/>
            <a:ext cx="524595" cy="379081"/>
            <a:chOff x="6495678" y="1779663"/>
            <a:chExt cx="672848" cy="486211"/>
          </a:xfrm>
        </p:grpSpPr>
        <p:sp>
          <p:nvSpPr>
            <p:cNvPr id="22" name="Oval 21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3605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3707904" y="1203090"/>
            <a:ext cx="1710999" cy="3600908"/>
            <a:chOff x="3797105" y="1404992"/>
            <a:chExt cx="1548895" cy="3471014"/>
          </a:xfrm>
        </p:grpSpPr>
        <p:sp>
          <p:nvSpPr>
            <p:cNvPr id="9" name="Rectangle 8"/>
            <p:cNvSpPr/>
            <p:nvPr userDrawn="1"/>
          </p:nvSpPr>
          <p:spPr>
            <a:xfrm>
              <a:off x="3797105" y="1909048"/>
              <a:ext cx="1548000" cy="246290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>
            <a:xfrm>
              <a:off x="3797105" y="1404992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Isosceles Triangle 13"/>
            <p:cNvSpPr/>
            <p:nvPr userDrawn="1"/>
          </p:nvSpPr>
          <p:spPr>
            <a:xfrm rot="10800000">
              <a:off x="3798000" y="4371950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787227" y="1312181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059035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30843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7243611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515419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9330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3507854"/>
            <a:ext cx="9144000" cy="163564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079005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8" y="1217153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232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123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987574"/>
            <a:ext cx="6438182" cy="327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>
          <a:xfrm>
            <a:off x="233772" y="4262137"/>
            <a:ext cx="8676456" cy="54186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10339" y="1404993"/>
            <a:ext cx="3085597" cy="22818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19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24943D91-C407-41C1-8574-76661B57139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48065" y="1431235"/>
            <a:ext cx="2568434" cy="2280270"/>
          </a:xfrm>
          <a:custGeom>
            <a:avLst/>
            <a:gdLst>
              <a:gd name="connsiteX0" fmla="*/ 125450 w 2568434"/>
              <a:gd name="connsiteY0" fmla="*/ 111684 h 2280270"/>
              <a:gd name="connsiteX1" fmla="*/ 2442984 w 2568434"/>
              <a:gd name="connsiteY1" fmla="*/ 111684 h 2280270"/>
              <a:gd name="connsiteX2" fmla="*/ 2442984 w 2568434"/>
              <a:gd name="connsiteY2" fmla="*/ 2168586 h 2280270"/>
              <a:gd name="connsiteX3" fmla="*/ 125450 w 2568434"/>
              <a:gd name="connsiteY3" fmla="*/ 2168586 h 2280270"/>
              <a:gd name="connsiteX4" fmla="*/ 96085 w 2568434"/>
              <a:gd name="connsiteY4" fmla="*/ 82319 h 2280270"/>
              <a:gd name="connsiteX5" fmla="*/ 96085 w 2568434"/>
              <a:gd name="connsiteY5" fmla="*/ 2197951 h 2280270"/>
              <a:gd name="connsiteX6" fmla="*/ 2472349 w 2568434"/>
              <a:gd name="connsiteY6" fmla="*/ 2197951 h 2280270"/>
              <a:gd name="connsiteX7" fmla="*/ 2472349 w 2568434"/>
              <a:gd name="connsiteY7" fmla="*/ 82319 h 2280270"/>
              <a:gd name="connsiteX8" fmla="*/ 0 w 2568434"/>
              <a:gd name="connsiteY8" fmla="*/ 0 h 2280270"/>
              <a:gd name="connsiteX9" fmla="*/ 2568434 w 2568434"/>
              <a:gd name="connsiteY9" fmla="*/ 0 h 2280270"/>
              <a:gd name="connsiteX10" fmla="*/ 2568434 w 2568434"/>
              <a:gd name="connsiteY10" fmla="*/ 2280270 h 2280270"/>
              <a:gd name="connsiteX11" fmla="*/ 0 w 2568434"/>
              <a:gd name="connsiteY11" fmla="*/ 2280270 h 2280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8434" h="2280270">
                <a:moveTo>
                  <a:pt x="125450" y="111684"/>
                </a:moveTo>
                <a:lnTo>
                  <a:pt x="2442984" y="111684"/>
                </a:lnTo>
                <a:lnTo>
                  <a:pt x="2442984" y="2168586"/>
                </a:lnTo>
                <a:lnTo>
                  <a:pt x="125450" y="2168586"/>
                </a:lnTo>
                <a:close/>
                <a:moveTo>
                  <a:pt x="96085" y="82319"/>
                </a:moveTo>
                <a:lnTo>
                  <a:pt x="96085" y="2197951"/>
                </a:lnTo>
                <a:lnTo>
                  <a:pt x="2472349" y="2197951"/>
                </a:lnTo>
                <a:lnTo>
                  <a:pt x="2472349" y="82319"/>
                </a:lnTo>
                <a:close/>
                <a:moveTo>
                  <a:pt x="0" y="0"/>
                </a:moveTo>
                <a:lnTo>
                  <a:pt x="2568434" y="0"/>
                </a:lnTo>
                <a:lnTo>
                  <a:pt x="2568434" y="2280270"/>
                </a:lnTo>
                <a:lnTo>
                  <a:pt x="0" y="22802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D19E2BEF-0357-4B60-8F97-1B4CBD18E02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04000" y="3703500"/>
            <a:ext cx="1440000" cy="144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C69723CC-367A-47C2-9C98-4E37F9539DBD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3708064" y="0"/>
            <a:ext cx="1440000" cy="144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5435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886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65" r:id="rId14"/>
    <p:sldLayoutId id="2147483672" r:id="rId15"/>
    <p:sldLayoutId id="2147483656" r:id="rId16"/>
    <p:sldLayoutId id="2147483673" r:id="rId1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4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5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6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7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2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2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9.png"/><Relationship Id="rId7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197768" y="159481"/>
            <a:ext cx="4176464" cy="4824536"/>
          </a:xfrm>
          <a:prstGeom prst="frame">
            <a:avLst>
              <a:gd name="adj1" fmla="val 100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644008" y="1959572"/>
            <a:ext cx="4176464" cy="2815970"/>
            <a:chOff x="4644008" y="1959572"/>
            <a:chExt cx="4176464" cy="2815970"/>
          </a:xfrm>
        </p:grpSpPr>
        <p:sp>
          <p:nvSpPr>
            <p:cNvPr id="9" name="Text Placeholder 1"/>
            <p:cNvSpPr txBox="1">
              <a:spLocks/>
            </p:cNvSpPr>
            <p:nvPr/>
          </p:nvSpPr>
          <p:spPr>
            <a:xfrm>
              <a:off x="5907899" y="1959572"/>
              <a:ext cx="2912573" cy="576064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ko-KR" altLang="en-US" sz="40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오토믹</a:t>
              </a:r>
              <a:r>
                <a:rPr lang="ko-KR" altLang="en-US" sz="4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 자동차</a:t>
              </a:r>
              <a:endPara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644008" y="2499742"/>
              <a:ext cx="41044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Android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앱을 이용한 주행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1" name="Text Placeholder 1"/>
            <p:cNvSpPr txBox="1">
              <a:spLocks/>
            </p:cNvSpPr>
            <p:nvPr/>
          </p:nvSpPr>
          <p:spPr>
            <a:xfrm>
              <a:off x="7938054" y="3291830"/>
              <a:ext cx="792088" cy="1483712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ko-KR" altLang="en-US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서강원</a:t>
              </a:r>
              <a:endPara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 marL="0" indent="0" algn="r">
                <a:buNone/>
              </a:pPr>
              <a:r>
                <a:rPr lang="ko-KR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김기영</a:t>
              </a:r>
              <a:endPara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 marL="0" indent="0" algn="r">
                <a:buNone/>
              </a:pPr>
              <a:r>
                <a:rPr lang="ko-KR" altLang="en-US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김채진</a:t>
              </a:r>
              <a:endPara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 marL="0" indent="0" algn="r">
                <a:buNone/>
              </a:pPr>
              <a:r>
                <a:rPr lang="ko-KR" altLang="en-US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옥진해</a:t>
              </a:r>
              <a:endPara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  <a:p>
              <a:pPr marL="0" indent="0" algn="r">
                <a:buNone/>
              </a:pPr>
              <a:r>
                <a:rPr lang="ko-KR" altLang="en-US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전고은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080" y="924714"/>
            <a:ext cx="2825840" cy="376561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576" y="1357597"/>
            <a:ext cx="915566" cy="91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693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ko-KR" altLang="en-US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촬영 영상</a:t>
            </a:r>
            <a:r>
              <a: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(UP)</a:t>
            </a:r>
            <a:endParaRPr lang="en-US" altLang="ko-KR" sz="3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79928" y="1547089"/>
            <a:ext cx="2535888" cy="2392813"/>
            <a:chOff x="1763688" y="947486"/>
            <a:chExt cx="3311207" cy="3124388"/>
          </a:xfrm>
        </p:grpSpPr>
        <p:sp>
          <p:nvSpPr>
            <p:cNvPr id="5" name="순서도: 연결자 4"/>
            <p:cNvSpPr/>
            <p:nvPr/>
          </p:nvSpPr>
          <p:spPr>
            <a:xfrm>
              <a:off x="1846305" y="951570"/>
              <a:ext cx="3096344" cy="3096344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3688" y="947486"/>
              <a:ext cx="3311207" cy="3124388"/>
            </a:xfrm>
            <a:prstGeom prst="rect">
              <a:avLst/>
            </a:prstGeom>
          </p:spPr>
        </p:pic>
      </p:grpSp>
      <p:sp>
        <p:nvSpPr>
          <p:cNvPr id="12" name="순서도: 연결자 11"/>
          <p:cNvSpPr/>
          <p:nvPr/>
        </p:nvSpPr>
        <p:spPr>
          <a:xfrm>
            <a:off x="1503856" y="2599479"/>
            <a:ext cx="288032" cy="288032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9" name="KakaoTalk_20201109_16401665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1840" y="1121695"/>
            <a:ext cx="5757391" cy="3243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103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69136E-6 L 1.66667E-6 -0.1700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" y="-895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75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ko-KR" altLang="en-US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촬영 영상</a:t>
            </a:r>
            <a:r>
              <a: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(UP-RIGHT)</a:t>
            </a:r>
            <a:endParaRPr lang="en-US" altLang="ko-KR" sz="3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79928" y="1547089"/>
            <a:ext cx="2535888" cy="2392813"/>
            <a:chOff x="1763688" y="947486"/>
            <a:chExt cx="3311207" cy="3124388"/>
          </a:xfrm>
        </p:grpSpPr>
        <p:sp>
          <p:nvSpPr>
            <p:cNvPr id="5" name="순서도: 연결자 4"/>
            <p:cNvSpPr/>
            <p:nvPr/>
          </p:nvSpPr>
          <p:spPr>
            <a:xfrm>
              <a:off x="1846305" y="951570"/>
              <a:ext cx="3096344" cy="3096344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3688" y="947486"/>
              <a:ext cx="3311207" cy="3124388"/>
            </a:xfrm>
            <a:prstGeom prst="rect">
              <a:avLst/>
            </a:prstGeom>
          </p:spPr>
        </p:pic>
      </p:grpSp>
      <p:sp>
        <p:nvSpPr>
          <p:cNvPr id="12" name="순서도: 연결자 11"/>
          <p:cNvSpPr/>
          <p:nvPr/>
        </p:nvSpPr>
        <p:spPr>
          <a:xfrm>
            <a:off x="1503856" y="2599479"/>
            <a:ext cx="288032" cy="288032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8" name="KakaoTalk_20201109_16402276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1840" y="1120960"/>
            <a:ext cx="5760000" cy="32450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7629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05989 -0.103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86" y="-5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70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ko-KR" altLang="en-US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촬영 영상</a:t>
            </a:r>
            <a:r>
              <a: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(RIGHT)</a:t>
            </a:r>
            <a:endParaRPr lang="en-US" altLang="ko-KR" sz="3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79928" y="1547089"/>
            <a:ext cx="2535888" cy="2392813"/>
            <a:chOff x="1763688" y="947486"/>
            <a:chExt cx="3311207" cy="3124388"/>
          </a:xfrm>
        </p:grpSpPr>
        <p:sp>
          <p:nvSpPr>
            <p:cNvPr id="5" name="순서도: 연결자 4"/>
            <p:cNvSpPr/>
            <p:nvPr/>
          </p:nvSpPr>
          <p:spPr>
            <a:xfrm>
              <a:off x="1846305" y="951570"/>
              <a:ext cx="3096344" cy="3096344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3688" y="947486"/>
              <a:ext cx="3311207" cy="3124388"/>
            </a:xfrm>
            <a:prstGeom prst="rect">
              <a:avLst/>
            </a:prstGeom>
          </p:spPr>
        </p:pic>
      </p:grpSp>
      <p:sp>
        <p:nvSpPr>
          <p:cNvPr id="12" name="순서도: 연결자 11"/>
          <p:cNvSpPr/>
          <p:nvPr/>
        </p:nvSpPr>
        <p:spPr>
          <a:xfrm>
            <a:off x="1503856" y="2599479"/>
            <a:ext cx="288032" cy="288032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8" name="KakaoTalk_20201109_16401446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1840" y="1121695"/>
            <a:ext cx="5757390" cy="3243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504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08351 0.0086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67" y="43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0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ko-KR" altLang="en-US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촬영 영상</a:t>
            </a:r>
            <a:r>
              <a: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(DOWN-RIGHT)</a:t>
            </a:r>
            <a:endParaRPr lang="en-US" altLang="ko-KR" sz="3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79928" y="1547089"/>
            <a:ext cx="2535888" cy="2392813"/>
            <a:chOff x="1763688" y="947486"/>
            <a:chExt cx="3311207" cy="3124388"/>
          </a:xfrm>
        </p:grpSpPr>
        <p:sp>
          <p:nvSpPr>
            <p:cNvPr id="5" name="순서도: 연결자 4"/>
            <p:cNvSpPr/>
            <p:nvPr/>
          </p:nvSpPr>
          <p:spPr>
            <a:xfrm>
              <a:off x="1846305" y="951570"/>
              <a:ext cx="3096344" cy="3096344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3688" y="947486"/>
              <a:ext cx="3311207" cy="3124388"/>
            </a:xfrm>
            <a:prstGeom prst="rect">
              <a:avLst/>
            </a:prstGeom>
          </p:spPr>
        </p:pic>
      </p:grpSp>
      <p:pic>
        <p:nvPicPr>
          <p:cNvPr id="4" name="KakaoTalk_20201109_15574164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1840" y="1131590"/>
            <a:ext cx="5760000" cy="324506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순서도: 연결자 11"/>
          <p:cNvSpPr/>
          <p:nvPr/>
        </p:nvSpPr>
        <p:spPr>
          <a:xfrm>
            <a:off x="1503856" y="2599479"/>
            <a:ext cx="288032" cy="288032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05208 0.1067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4" y="534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9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ko-KR" altLang="en-US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촬영 영상</a:t>
            </a:r>
            <a:r>
              <a: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(DOWN)</a:t>
            </a:r>
            <a:endParaRPr lang="en-US" altLang="ko-KR" sz="3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79928" y="1547089"/>
            <a:ext cx="2535888" cy="2392813"/>
            <a:chOff x="1763688" y="947486"/>
            <a:chExt cx="3311207" cy="3124388"/>
          </a:xfrm>
        </p:grpSpPr>
        <p:sp>
          <p:nvSpPr>
            <p:cNvPr id="5" name="순서도: 연결자 4"/>
            <p:cNvSpPr/>
            <p:nvPr/>
          </p:nvSpPr>
          <p:spPr>
            <a:xfrm>
              <a:off x="1846305" y="951570"/>
              <a:ext cx="3096344" cy="3096344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3688" y="947486"/>
              <a:ext cx="3311207" cy="3124388"/>
            </a:xfrm>
            <a:prstGeom prst="rect">
              <a:avLst/>
            </a:prstGeom>
          </p:spPr>
        </p:pic>
      </p:grpSp>
      <p:sp>
        <p:nvSpPr>
          <p:cNvPr id="12" name="순서도: 연결자 11"/>
          <p:cNvSpPr/>
          <p:nvPr/>
        </p:nvSpPr>
        <p:spPr>
          <a:xfrm>
            <a:off x="1503856" y="2599479"/>
            <a:ext cx="288032" cy="288032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" name="KakaoTalk_20201109_16401914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1840" y="1121695"/>
            <a:ext cx="5757390" cy="3243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7900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-0.00313 0.1626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811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5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ko-KR" altLang="en-US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촬영 영상</a:t>
            </a:r>
            <a:r>
              <a: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(DOWN-LEFT)</a:t>
            </a:r>
            <a:endParaRPr lang="en-US" altLang="ko-KR" sz="3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79928" y="1547089"/>
            <a:ext cx="2535888" cy="2392813"/>
            <a:chOff x="1763688" y="947486"/>
            <a:chExt cx="3311207" cy="3124388"/>
          </a:xfrm>
        </p:grpSpPr>
        <p:sp>
          <p:nvSpPr>
            <p:cNvPr id="5" name="순서도: 연결자 4"/>
            <p:cNvSpPr/>
            <p:nvPr/>
          </p:nvSpPr>
          <p:spPr>
            <a:xfrm>
              <a:off x="1846305" y="951570"/>
              <a:ext cx="3096344" cy="3096344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3688" y="947486"/>
              <a:ext cx="3311207" cy="3124388"/>
            </a:xfrm>
            <a:prstGeom prst="rect">
              <a:avLst/>
            </a:prstGeom>
          </p:spPr>
        </p:pic>
      </p:grpSp>
      <p:sp>
        <p:nvSpPr>
          <p:cNvPr id="12" name="순서도: 연결자 11"/>
          <p:cNvSpPr/>
          <p:nvPr/>
        </p:nvSpPr>
        <p:spPr>
          <a:xfrm>
            <a:off x="1503856" y="2599479"/>
            <a:ext cx="288032" cy="288032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8" name="KakaoTalk_20201109_16400898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1840" y="1121695"/>
            <a:ext cx="5757390" cy="3243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589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-0.06615 0.1067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16" y="534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12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ko-KR" altLang="en-US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촬영 영상</a:t>
            </a:r>
            <a:r>
              <a: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(LEFT)</a:t>
            </a:r>
            <a:endParaRPr lang="en-US" altLang="ko-KR" sz="3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79928" y="1547089"/>
            <a:ext cx="2535888" cy="2392813"/>
            <a:chOff x="1763688" y="947486"/>
            <a:chExt cx="3311207" cy="3124388"/>
          </a:xfrm>
        </p:grpSpPr>
        <p:sp>
          <p:nvSpPr>
            <p:cNvPr id="5" name="순서도: 연결자 4"/>
            <p:cNvSpPr/>
            <p:nvPr/>
          </p:nvSpPr>
          <p:spPr>
            <a:xfrm>
              <a:off x="1846305" y="951570"/>
              <a:ext cx="3096344" cy="3096344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3688" y="947486"/>
              <a:ext cx="3311207" cy="3124388"/>
            </a:xfrm>
            <a:prstGeom prst="rect">
              <a:avLst/>
            </a:prstGeom>
          </p:spPr>
        </p:pic>
      </p:grpSp>
      <p:sp>
        <p:nvSpPr>
          <p:cNvPr id="12" name="순서도: 연결자 11"/>
          <p:cNvSpPr/>
          <p:nvPr/>
        </p:nvSpPr>
        <p:spPr>
          <a:xfrm>
            <a:off x="1503856" y="2599479"/>
            <a:ext cx="288032" cy="288032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9" name="KakaoTalk_20201109_16400898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1840" y="1131590"/>
            <a:ext cx="5760000" cy="32450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9453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-0.08976 0.0086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97" y="43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62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ko-KR" altLang="en-US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촬영 영상</a:t>
            </a:r>
            <a:r>
              <a:rPr lang="en-US" altLang="ko-KR" sz="3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(UP-LEFT)</a:t>
            </a:r>
            <a:endParaRPr lang="en-US" altLang="ko-KR" sz="3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79928" y="1547089"/>
            <a:ext cx="2535888" cy="2392813"/>
            <a:chOff x="1763688" y="947486"/>
            <a:chExt cx="3311207" cy="3124388"/>
          </a:xfrm>
        </p:grpSpPr>
        <p:sp>
          <p:nvSpPr>
            <p:cNvPr id="5" name="순서도: 연결자 4"/>
            <p:cNvSpPr/>
            <p:nvPr/>
          </p:nvSpPr>
          <p:spPr>
            <a:xfrm>
              <a:off x="1846305" y="951570"/>
              <a:ext cx="3096344" cy="3096344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3688" y="947486"/>
              <a:ext cx="3311207" cy="3124388"/>
            </a:xfrm>
            <a:prstGeom prst="rect">
              <a:avLst/>
            </a:prstGeom>
          </p:spPr>
        </p:pic>
      </p:grpSp>
      <p:sp>
        <p:nvSpPr>
          <p:cNvPr id="12" name="순서도: 연결자 11"/>
          <p:cNvSpPr/>
          <p:nvPr/>
        </p:nvSpPr>
        <p:spPr>
          <a:xfrm>
            <a:off x="1503856" y="2599479"/>
            <a:ext cx="288032" cy="288032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8" name="KakaoTalk_20201109_16400898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1840" y="1131590"/>
            <a:ext cx="5760000" cy="32450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613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-0.06615 -0.103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16" y="-5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62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4880177"/>
            <a:ext cx="9144000" cy="283861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13" name="차트 12"/>
          <p:cNvGraphicFramePr/>
          <p:nvPr>
            <p:extLst>
              <p:ext uri="{D42A27DB-BD31-4B8C-83A1-F6EECF244321}">
                <p14:modId xmlns:p14="http://schemas.microsoft.com/office/powerpoint/2010/main" val="1516807034"/>
              </p:ext>
            </p:extLst>
          </p:nvPr>
        </p:nvGraphicFramePr>
        <p:xfrm>
          <a:off x="1524000" y="102803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진행 중인 계획 및 앞으로의 계획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923928" y="626496"/>
            <a:ext cx="3456384" cy="288032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~11/9 (1</a:t>
            </a:r>
            <a:r>
              <a:rPr lang="ko-KR" altLang="en-US" dirty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</a:t>
            </a:r>
            <a:r>
              <a:rPr lang="en-US" altLang="ko-KR" dirty="0" smtClean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en-US" altLang="ko-KR" sz="1800" dirty="0" smtClean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&amp; </a:t>
            </a:r>
            <a:r>
              <a:rPr lang="en-US" altLang="ko-KR" dirty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~11/23 (2</a:t>
            </a:r>
            <a:r>
              <a:rPr lang="ko-KR" altLang="en-US" dirty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</a:t>
            </a:r>
            <a:r>
              <a:rPr lang="en-US" altLang="ko-KR" dirty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smtClean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계획안</a:t>
            </a:r>
            <a:endParaRPr lang="ko-KR" altLang="en-US" dirty="0">
              <a:solidFill>
                <a:srgbClr val="0070C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775848" y="3862259"/>
            <a:ext cx="1368152" cy="1085755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925" y="1733595"/>
            <a:ext cx="524483" cy="524483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5369342" y="3322908"/>
            <a:ext cx="409290" cy="533733"/>
            <a:chOff x="5301275" y="3118137"/>
            <a:chExt cx="485417" cy="633006"/>
          </a:xfrm>
        </p:grpSpPr>
        <p:sp>
          <p:nvSpPr>
            <p:cNvPr id="10" name="Rounded Rectangle 25">
              <a:extLst>
                <a:ext uri="{FF2B5EF4-FFF2-40B4-BE49-F238E27FC236}">
                  <a16:creationId xmlns:a16="http://schemas.microsoft.com/office/drawing/2014/main" id="{323DA55E-98C5-4CBD-955F-4BC329792802}"/>
                </a:ext>
              </a:extLst>
            </p:cNvPr>
            <p:cNvSpPr/>
            <p:nvPr/>
          </p:nvSpPr>
          <p:spPr>
            <a:xfrm>
              <a:off x="5344903" y="3118137"/>
              <a:ext cx="385045" cy="633006"/>
            </a:xfrm>
            <a:custGeom>
              <a:avLst/>
              <a:gdLst/>
              <a:ahLst/>
              <a:cxnLst/>
              <a:rect l="l" t="t" r="r" b="b"/>
              <a:pathLst>
                <a:path w="2304256" h="3240000">
                  <a:moveTo>
                    <a:pt x="954128" y="3024336"/>
                  </a:moveTo>
                  <a:cubicBezTo>
                    <a:pt x="924305" y="3024336"/>
                    <a:pt x="900128" y="3048513"/>
                    <a:pt x="900128" y="3078336"/>
                  </a:cubicBezTo>
                  <a:cubicBezTo>
                    <a:pt x="900128" y="3108159"/>
                    <a:pt x="924305" y="3132336"/>
                    <a:pt x="954128" y="3132336"/>
                  </a:cubicBezTo>
                  <a:lnTo>
                    <a:pt x="1350128" y="3132336"/>
                  </a:lnTo>
                  <a:cubicBezTo>
                    <a:pt x="1379951" y="3132336"/>
                    <a:pt x="1404128" y="3108159"/>
                    <a:pt x="1404128" y="3078336"/>
                  </a:cubicBezTo>
                  <a:cubicBezTo>
                    <a:pt x="1404128" y="3048513"/>
                    <a:pt x="1379951" y="3024336"/>
                    <a:pt x="1350128" y="3024336"/>
                  </a:cubicBezTo>
                  <a:close/>
                  <a:moveTo>
                    <a:pt x="131531" y="224650"/>
                  </a:moveTo>
                  <a:lnTo>
                    <a:pt x="131531" y="2888946"/>
                  </a:lnTo>
                  <a:lnTo>
                    <a:pt x="2172725" y="2888946"/>
                  </a:lnTo>
                  <a:lnTo>
                    <a:pt x="2172725" y="224650"/>
                  </a:lnTo>
                  <a:close/>
                  <a:moveTo>
                    <a:pt x="936128" y="73520"/>
                  </a:moveTo>
                  <a:cubicBezTo>
                    <a:pt x="916246" y="73520"/>
                    <a:pt x="900128" y="89638"/>
                    <a:pt x="900128" y="109520"/>
                  </a:cubicBezTo>
                  <a:cubicBezTo>
                    <a:pt x="900128" y="129402"/>
                    <a:pt x="916246" y="145520"/>
                    <a:pt x="936128" y="145520"/>
                  </a:cubicBezTo>
                  <a:lnTo>
                    <a:pt x="1368128" y="145520"/>
                  </a:lnTo>
                  <a:cubicBezTo>
                    <a:pt x="1388010" y="145520"/>
                    <a:pt x="1404128" y="129402"/>
                    <a:pt x="1404128" y="109520"/>
                  </a:cubicBezTo>
                  <a:cubicBezTo>
                    <a:pt x="1404128" y="89638"/>
                    <a:pt x="1388010" y="73520"/>
                    <a:pt x="1368128" y="73520"/>
                  </a:cubicBezTo>
                  <a:close/>
                  <a:moveTo>
                    <a:pt x="155330" y="0"/>
                  </a:moveTo>
                  <a:lnTo>
                    <a:pt x="2148926" y="0"/>
                  </a:lnTo>
                  <a:cubicBezTo>
                    <a:pt x="2234712" y="0"/>
                    <a:pt x="2304256" y="69544"/>
                    <a:pt x="2304256" y="155330"/>
                  </a:cubicBezTo>
                  <a:lnTo>
                    <a:pt x="2304256" y="3084670"/>
                  </a:lnTo>
                  <a:cubicBezTo>
                    <a:pt x="2304256" y="3170456"/>
                    <a:pt x="2234712" y="3240000"/>
                    <a:pt x="2148926" y="3240000"/>
                  </a:cubicBezTo>
                  <a:lnTo>
                    <a:pt x="155330" y="3240000"/>
                  </a:lnTo>
                  <a:cubicBezTo>
                    <a:pt x="69544" y="3240000"/>
                    <a:pt x="0" y="3170456"/>
                    <a:pt x="0" y="3084670"/>
                  </a:cubicBezTo>
                  <a:lnTo>
                    <a:pt x="0" y="155330"/>
                  </a:lnTo>
                  <a:cubicBezTo>
                    <a:pt x="0" y="69544"/>
                    <a:pt x="69544" y="0"/>
                    <a:pt x="15533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01275" y="3208509"/>
              <a:ext cx="485417" cy="485417"/>
            </a:xfrm>
            <a:prstGeom prst="rect">
              <a:avLst/>
            </a:prstGeom>
          </p:spPr>
        </p:pic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139" y="4012608"/>
            <a:ext cx="794297" cy="452341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951" y="2321514"/>
            <a:ext cx="606279" cy="642345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5369342" y="1089491"/>
            <a:ext cx="217942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 err="1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라즈베리파이</a:t>
            </a:r>
            <a:r>
              <a:rPr lang="ko-KR" altLang="en-US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6290599" y="1995836"/>
            <a:ext cx="217942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부품 연결</a:t>
            </a:r>
            <a:endParaRPr lang="en-US" altLang="ko-KR" sz="1500" dirty="0" smtClean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530287" y="3094244"/>
            <a:ext cx="217942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안드로이드 버튼 제어</a:t>
            </a:r>
            <a:endParaRPr lang="en-US" altLang="ko-KR" sz="1500" dirty="0" smtClean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6127999" y="4209636"/>
            <a:ext cx="217942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버튼 </a:t>
            </a:r>
            <a:r>
              <a:rPr lang="ko-KR" altLang="en-US" sz="1500" dirty="0" smtClean="0">
                <a:solidFill>
                  <a:srgbClr val="40404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→ </a:t>
            </a:r>
            <a:r>
              <a:rPr lang="ko-KR" altLang="en-US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조이스틱 업데이트</a:t>
            </a:r>
            <a:endParaRPr lang="en-US" altLang="ko-KR" sz="1500" dirty="0" smtClean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Rounded Rectangle 27">
            <a:extLst>
              <a:ext uri="{FF2B5EF4-FFF2-40B4-BE49-F238E27FC236}">
                <a16:creationId xmlns:a16="http://schemas.microsoft.com/office/drawing/2014/main" id="{79D0BB08-57EF-4716-8071-CA4E83B02FEB}"/>
              </a:ext>
            </a:extLst>
          </p:cNvPr>
          <p:cNvSpPr/>
          <p:nvPr/>
        </p:nvSpPr>
        <p:spPr>
          <a:xfrm>
            <a:off x="3555108" y="3659421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578334" y="4118738"/>
            <a:ext cx="217942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카메라 제어</a:t>
            </a:r>
            <a:endParaRPr lang="en-US" altLang="ko-KR" sz="1500" dirty="0" smtClean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r"/>
            <a:r>
              <a:rPr lang="en-US" altLang="ko-KR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송출 및 주행</a:t>
            </a:r>
            <a:r>
              <a:rPr lang="en-US" altLang="ko-KR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7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361" y="2454099"/>
            <a:ext cx="754789" cy="754789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1380591" y="2553620"/>
            <a:ext cx="120333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자율주행모드 </a:t>
            </a:r>
            <a:endParaRPr lang="en-US" altLang="ko-KR" sz="1500" dirty="0" smtClean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491382" y="1089491"/>
            <a:ext cx="95528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 </a:t>
            </a:r>
            <a:r>
              <a:rPr lang="ko-KR" altLang="en-US" sz="1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</a:t>
            </a:r>
            <a:endParaRPr lang="en-US" altLang="ko-KR" sz="1500" dirty="0" smtClean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아래쪽 화살표 23"/>
          <p:cNvSpPr/>
          <p:nvPr/>
        </p:nvSpPr>
        <p:spPr>
          <a:xfrm rot="4493587">
            <a:off x="5485542" y="4111965"/>
            <a:ext cx="233652" cy="821323"/>
          </a:xfrm>
          <a:prstGeom prst="downArrow">
            <a:avLst>
              <a:gd name="adj1" fmla="val 50000"/>
              <a:gd name="adj2" fmla="val 151682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8" cstate="print">
            <a:duotone>
              <a:prstClr val="black"/>
              <a:schemeClr val="tx1">
                <a:lumMod val="75000"/>
                <a:lumOff val="2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615" y="1861679"/>
            <a:ext cx="413697" cy="40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969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5735" y="3075806"/>
            <a:ext cx="9144000" cy="576063"/>
          </a:xfrm>
        </p:spPr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 you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887924" y="483518"/>
            <a:ext cx="1368152" cy="864096"/>
          </a:xfrm>
          <a:prstGeom prst="rect">
            <a:avLst/>
          </a:prstGeom>
          <a:solidFill>
            <a:srgbClr val="F2BF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887924" y="1347614"/>
            <a:ext cx="1368152" cy="432048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555526"/>
            <a:ext cx="1728192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59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hevron 44"/>
          <p:cNvSpPr/>
          <p:nvPr/>
        </p:nvSpPr>
        <p:spPr>
          <a:xfrm rot="16200000">
            <a:off x="2388312" y="4087593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Block Arc 14"/>
          <p:cNvSpPr/>
          <p:nvPr/>
        </p:nvSpPr>
        <p:spPr>
          <a:xfrm>
            <a:off x="179511" y="2143048"/>
            <a:ext cx="1217198" cy="1217254"/>
          </a:xfrm>
          <a:custGeom>
            <a:avLst/>
            <a:gdLst/>
            <a:ahLst/>
            <a:cxnLst/>
            <a:rect l="l" t="t" r="r" b="b"/>
            <a:pathLst>
              <a:path w="1217198" h="1217254">
                <a:moveTo>
                  <a:pt x="1172073" y="616019"/>
                </a:moveTo>
                <a:lnTo>
                  <a:pt x="1217198" y="616610"/>
                </a:lnTo>
                <a:cubicBezTo>
                  <a:pt x="1216181" y="694136"/>
                  <a:pt x="1200702" y="768120"/>
                  <a:pt x="1172073" y="835497"/>
                </a:cubicBezTo>
                <a:close/>
                <a:moveTo>
                  <a:pt x="592301" y="223"/>
                </a:moveTo>
                <a:cubicBezTo>
                  <a:pt x="925156" y="-8708"/>
                  <a:pt x="1203399" y="251500"/>
                  <a:pt x="1216760" y="584207"/>
                </a:cubicBezTo>
                <a:lnTo>
                  <a:pt x="1025903" y="591872"/>
                </a:lnTo>
                <a:cubicBezTo>
                  <a:pt x="1016735" y="363582"/>
                  <a:pt x="825816" y="185038"/>
                  <a:pt x="597424" y="191166"/>
                </a:cubicBezTo>
                <a:cubicBezTo>
                  <a:pt x="369033" y="197294"/>
                  <a:pt x="187962" y="385820"/>
                  <a:pt x="191049" y="614273"/>
                </a:cubicBezTo>
                <a:cubicBezTo>
                  <a:pt x="194136" y="842726"/>
                  <a:pt x="380235" y="1026290"/>
                  <a:pt x="608708" y="1026244"/>
                </a:cubicBezTo>
                <a:cubicBezTo>
                  <a:pt x="773320" y="1026211"/>
                  <a:pt x="915896" y="930876"/>
                  <a:pt x="982606" y="791527"/>
                </a:cubicBezTo>
                <a:lnTo>
                  <a:pt x="982606" y="1085471"/>
                </a:lnTo>
                <a:cubicBezTo>
                  <a:pt x="880769" y="1168806"/>
                  <a:pt x="750352" y="1217226"/>
                  <a:pt x="608747" y="1217254"/>
                </a:cubicBezTo>
                <a:cubicBezTo>
                  <a:pt x="275773" y="1217320"/>
                  <a:pt x="4555" y="949797"/>
                  <a:pt x="56" y="616853"/>
                </a:cubicBezTo>
                <a:cubicBezTo>
                  <a:pt x="-4443" y="283909"/>
                  <a:pt x="259446" y="9154"/>
                  <a:pt x="592301" y="2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07294" y="1561169"/>
            <a:ext cx="189467" cy="1040153"/>
          </a:xfrm>
          <a:custGeom>
            <a:avLst/>
            <a:gdLst>
              <a:gd name="connsiteX0" fmla="*/ 0 w 189467"/>
              <a:gd name="connsiteY0" fmla="*/ 0 h 1080346"/>
              <a:gd name="connsiteX1" fmla="*/ 189467 w 189467"/>
              <a:gd name="connsiteY1" fmla="*/ 0 h 1080346"/>
              <a:gd name="connsiteX2" fmla="*/ 189467 w 189467"/>
              <a:gd name="connsiteY2" fmla="*/ 1080346 h 1080346"/>
              <a:gd name="connsiteX3" fmla="*/ 187528 w 189467"/>
              <a:gd name="connsiteY3" fmla="*/ 1040153 h 1080346"/>
              <a:gd name="connsiteX4" fmla="*/ 0 w 189467"/>
              <a:gd name="connsiteY4" fmla="*/ 674512 h 1080346"/>
              <a:gd name="connsiteX5" fmla="*/ 0 w 189467"/>
              <a:gd name="connsiteY5" fmla="*/ 0 h 1080346"/>
              <a:gd name="connsiteX0" fmla="*/ 0 w 189467"/>
              <a:gd name="connsiteY0" fmla="*/ 0 h 1040153"/>
              <a:gd name="connsiteX1" fmla="*/ 189467 w 189467"/>
              <a:gd name="connsiteY1" fmla="*/ 0 h 1040153"/>
              <a:gd name="connsiteX2" fmla="*/ 187528 w 189467"/>
              <a:gd name="connsiteY2" fmla="*/ 1040153 h 1040153"/>
              <a:gd name="connsiteX3" fmla="*/ 0 w 189467"/>
              <a:gd name="connsiteY3" fmla="*/ 674512 h 1040153"/>
              <a:gd name="connsiteX4" fmla="*/ 0 w 189467"/>
              <a:gd name="connsiteY4" fmla="*/ 0 h 1040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467" h="1040153">
                <a:moveTo>
                  <a:pt x="0" y="0"/>
                </a:moveTo>
                <a:lnTo>
                  <a:pt x="189467" y="0"/>
                </a:lnTo>
                <a:cubicBezTo>
                  <a:pt x="188821" y="346718"/>
                  <a:pt x="188174" y="693435"/>
                  <a:pt x="187528" y="1040153"/>
                </a:cubicBezTo>
                <a:cubicBezTo>
                  <a:pt x="179329" y="879836"/>
                  <a:pt x="108663" y="777233"/>
                  <a:pt x="0" y="67451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itle 2"/>
          <p:cNvSpPr txBox="1">
            <a:spLocks/>
          </p:cNvSpPr>
          <p:nvPr/>
        </p:nvSpPr>
        <p:spPr>
          <a:xfrm>
            <a:off x="-468560" y="211646"/>
            <a:ext cx="3404739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Contents</a:t>
            </a:r>
            <a:endParaRPr 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52014" y="784540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555491" y="943193"/>
            <a:ext cx="5040560" cy="582519"/>
            <a:chOff x="2175371" y="1836911"/>
            <a:chExt cx="5040560" cy="582519"/>
          </a:xfrm>
        </p:grpSpPr>
        <p:sp>
          <p:nvSpPr>
            <p:cNvPr id="10" name="TextBox 10"/>
            <p:cNvSpPr txBox="1"/>
            <p:nvPr/>
          </p:nvSpPr>
          <p:spPr bwMode="auto">
            <a:xfrm>
              <a:off x="2175371" y="1836911"/>
              <a:ext cx="5040560" cy="387191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목표</a:t>
              </a:r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 bwMode="auto">
            <a:xfrm>
              <a:off x="2175371" y="2032239"/>
              <a:ext cx="5040560" cy="387191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sp>
        <p:nvSpPr>
          <p:cNvPr id="12" name="Chevron 11"/>
          <p:cNvSpPr/>
          <p:nvPr/>
        </p:nvSpPr>
        <p:spPr>
          <a:xfrm rot="16200000">
            <a:off x="2388312" y="650983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527442" y="816193"/>
            <a:ext cx="55414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207294" y="2703006"/>
            <a:ext cx="189467" cy="24404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352014" y="1650250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3" name="TextBox 10"/>
          <p:cNvSpPr txBox="1"/>
          <p:nvPr/>
        </p:nvSpPr>
        <p:spPr bwMode="auto">
          <a:xfrm>
            <a:off x="3521887" y="1792676"/>
            <a:ext cx="5040560" cy="387191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회로 연결 과정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411760" y="1493245"/>
            <a:ext cx="792088" cy="838984"/>
            <a:chOff x="2449466" y="1489176"/>
            <a:chExt cx="792088" cy="838984"/>
          </a:xfrm>
        </p:grpSpPr>
        <p:sp>
          <p:nvSpPr>
            <p:cNvPr id="31" name="Chevron 30"/>
            <p:cNvSpPr/>
            <p:nvPr/>
          </p:nvSpPr>
          <p:spPr>
            <a:xfrm rot="16200000">
              <a:off x="2426018" y="1512624"/>
              <a:ext cx="838984" cy="792088"/>
            </a:xfrm>
            <a:prstGeom prst="chevron">
              <a:avLst>
                <a:gd name="adj" fmla="val 3391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550798" y="1605011"/>
              <a:ext cx="5541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02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sp>
        <p:nvSpPr>
          <p:cNvPr id="36" name="Rectangle 35"/>
          <p:cNvSpPr/>
          <p:nvPr/>
        </p:nvSpPr>
        <p:spPr>
          <a:xfrm>
            <a:off x="3352014" y="2515960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" name="TextBox 10"/>
          <p:cNvSpPr txBox="1"/>
          <p:nvPr/>
        </p:nvSpPr>
        <p:spPr bwMode="auto">
          <a:xfrm>
            <a:off x="3521887" y="2664364"/>
            <a:ext cx="5040560" cy="387191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Application 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소개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38" name="Chevron 37"/>
          <p:cNvSpPr/>
          <p:nvPr/>
        </p:nvSpPr>
        <p:spPr>
          <a:xfrm rot="16200000">
            <a:off x="2388312" y="2382403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27441" y="2473828"/>
            <a:ext cx="55414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352014" y="3381670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7" name="TextBox 10"/>
          <p:cNvSpPr txBox="1"/>
          <p:nvPr/>
        </p:nvSpPr>
        <p:spPr bwMode="auto">
          <a:xfrm>
            <a:off x="3521887" y="3527340"/>
            <a:ext cx="5040560" cy="387191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촬영 영상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45" name="Chevron 44"/>
          <p:cNvSpPr/>
          <p:nvPr/>
        </p:nvSpPr>
        <p:spPr>
          <a:xfrm rot="16200000">
            <a:off x="2388312" y="3248113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44148" y="3361612"/>
            <a:ext cx="720728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sp>
        <p:nvSpPr>
          <p:cNvPr id="42" name="Rectangle 42"/>
          <p:cNvSpPr/>
          <p:nvPr/>
        </p:nvSpPr>
        <p:spPr>
          <a:xfrm>
            <a:off x="3352014" y="4247380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49" name="Group 43"/>
          <p:cNvGrpSpPr/>
          <p:nvPr/>
        </p:nvGrpSpPr>
        <p:grpSpPr>
          <a:xfrm>
            <a:off x="3521887" y="4304930"/>
            <a:ext cx="5040560" cy="574843"/>
            <a:chOff x="2141767" y="1756346"/>
            <a:chExt cx="5040560" cy="574843"/>
          </a:xfrm>
        </p:grpSpPr>
        <p:sp>
          <p:nvSpPr>
            <p:cNvPr id="50" name="TextBox 10"/>
            <p:cNvSpPr txBox="1"/>
            <p:nvPr/>
          </p:nvSpPr>
          <p:spPr bwMode="auto">
            <a:xfrm>
              <a:off x="2141767" y="1756346"/>
              <a:ext cx="5040560" cy="387191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진행 중인 계획 및 앞으로의 계획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 bwMode="auto">
            <a:xfrm>
              <a:off x="2722126" y="2040796"/>
              <a:ext cx="4164588" cy="290393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~11/9 (1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차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) &amp; ~11/23 (2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차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)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계획안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2527444" y="4202661"/>
            <a:ext cx="554144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Arial" pitchFamily="34" charset="0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2411760" y="640649"/>
            <a:ext cx="792088" cy="838984"/>
            <a:chOff x="2449466" y="1489176"/>
            <a:chExt cx="792088" cy="838984"/>
          </a:xfrm>
        </p:grpSpPr>
        <p:sp>
          <p:nvSpPr>
            <p:cNvPr id="48" name="Chevron 30"/>
            <p:cNvSpPr/>
            <p:nvPr/>
          </p:nvSpPr>
          <p:spPr>
            <a:xfrm rot="16200000">
              <a:off x="2426018" y="1512624"/>
              <a:ext cx="838984" cy="792088"/>
            </a:xfrm>
            <a:prstGeom prst="chevron">
              <a:avLst>
                <a:gd name="adj" fmla="val 3391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550798" y="1605011"/>
              <a:ext cx="5541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Arial" pitchFamily="34" charset="0"/>
                </a:rPr>
                <a:t>01</a:t>
              </a:r>
              <a:endParaRPr lang="ko-KR" altLang="en-US" sz="2400" b="1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Arial" pitchFamily="34" charset="0"/>
              </a:endParaRPr>
            </a:p>
          </p:txBody>
        </p:sp>
      </p:grpSp>
      <p:pic>
        <p:nvPicPr>
          <p:cNvPr id="55" name="그림 5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40" y="924346"/>
            <a:ext cx="915566" cy="91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08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0"/>
          <p:cNvGrpSpPr/>
          <p:nvPr/>
        </p:nvGrpSpPr>
        <p:grpSpPr>
          <a:xfrm>
            <a:off x="2633570" y="695196"/>
            <a:ext cx="1689210" cy="1706836"/>
            <a:chOff x="4362030" y="2312124"/>
            <a:chExt cx="972000" cy="972000"/>
          </a:xfrm>
        </p:grpSpPr>
        <p:sp>
          <p:nvSpPr>
            <p:cNvPr id="24" name="Rectangle 6"/>
            <p:cNvSpPr/>
            <p:nvPr/>
          </p:nvSpPr>
          <p:spPr>
            <a:xfrm>
              <a:off x="4362030" y="2312124"/>
              <a:ext cx="972000" cy="972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Rectangle 18"/>
            <p:cNvSpPr/>
            <p:nvPr/>
          </p:nvSpPr>
          <p:spPr>
            <a:xfrm>
              <a:off x="4451986" y="2402080"/>
              <a:ext cx="792088" cy="79208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804291" y="1419623"/>
            <a:ext cx="1689210" cy="1706836"/>
            <a:chOff x="4362030" y="2312124"/>
            <a:chExt cx="972000" cy="972000"/>
          </a:xfrm>
        </p:grpSpPr>
        <p:sp>
          <p:nvSpPr>
            <p:cNvPr id="7" name="Rectangle 6"/>
            <p:cNvSpPr/>
            <p:nvPr/>
          </p:nvSpPr>
          <p:spPr>
            <a:xfrm>
              <a:off x="4362030" y="2312124"/>
              <a:ext cx="972000" cy="972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451986" y="2402080"/>
              <a:ext cx="792088" cy="79208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5" name="직사각형 34"/>
          <p:cNvSpPr/>
          <p:nvPr/>
        </p:nvSpPr>
        <p:spPr>
          <a:xfrm>
            <a:off x="323528" y="195486"/>
            <a:ext cx="1224136" cy="72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목표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676860" y="3380004"/>
            <a:ext cx="5019324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2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방향 버튼을 조이스틱</a:t>
            </a:r>
            <a:r>
              <a:rPr lang="en-US" altLang="ko-KR" sz="2500" dirty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형태로 만들어 주행</a:t>
            </a:r>
            <a:endParaRPr lang="en-US" altLang="ko-KR" sz="2500" dirty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4431010" y="1337463"/>
            <a:ext cx="417766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500" dirty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다양한 방식의 주행 </a:t>
            </a:r>
            <a:r>
              <a:rPr lang="ko-KR" altLang="en-US" sz="2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</a:t>
            </a:r>
            <a:endParaRPr lang="en-US" altLang="ko-KR" sz="2500" dirty="0" smtClean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500" dirty="0" smtClean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500" dirty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자율주행 모드 추가 </a:t>
            </a:r>
            <a:r>
              <a:rPr lang="en-US" altLang="ko-KR" sz="2500" dirty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2500" dirty="0" smtClean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577337" y="2625999"/>
            <a:ext cx="498951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500" dirty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카메라 연결 및</a:t>
            </a:r>
            <a:r>
              <a:rPr lang="en-US" altLang="ko-KR" sz="2500" dirty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500" dirty="0">
                <a:solidFill>
                  <a:srgbClr val="40404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 화면만으로 주행 구현</a:t>
            </a:r>
            <a:endParaRPr lang="en-US" altLang="ko-KR" sz="2500" dirty="0">
              <a:solidFill>
                <a:srgbClr val="40404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990790" y="3867895"/>
            <a:ext cx="1152128" cy="1084290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143" y="731182"/>
            <a:ext cx="869792" cy="869792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4880177"/>
            <a:ext cx="9144000" cy="283861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6" name="Group 20"/>
          <p:cNvGrpSpPr/>
          <p:nvPr/>
        </p:nvGrpSpPr>
        <p:grpSpPr>
          <a:xfrm>
            <a:off x="992462" y="2161059"/>
            <a:ext cx="1689210" cy="1706836"/>
            <a:chOff x="4362030" y="2312124"/>
            <a:chExt cx="972000" cy="972000"/>
          </a:xfrm>
        </p:grpSpPr>
        <p:sp>
          <p:nvSpPr>
            <p:cNvPr id="27" name="Rectangle 6"/>
            <p:cNvSpPr/>
            <p:nvPr/>
          </p:nvSpPr>
          <p:spPr>
            <a:xfrm>
              <a:off x="4362030" y="2312124"/>
              <a:ext cx="972000" cy="972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Rectangle 18"/>
            <p:cNvSpPr/>
            <p:nvPr/>
          </p:nvSpPr>
          <p:spPr>
            <a:xfrm>
              <a:off x="4451986" y="2402080"/>
              <a:ext cx="792088" cy="79208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356" y="2490973"/>
            <a:ext cx="888169" cy="88816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733" y="3191755"/>
            <a:ext cx="486607" cy="486607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324" y="1632773"/>
            <a:ext cx="805143" cy="56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21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>
            <a:off x="4788024" y="1131590"/>
            <a:ext cx="3240360" cy="2841156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32" name="뺄셈 기호 31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뺄셈 기호 32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뺄셈 기호 33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5" name="뺄셈 기호 34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3635896" y="0"/>
            <a:ext cx="1494448" cy="14336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3445252" y="-205032"/>
            <a:ext cx="1875736" cy="1831799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38" name="뺄셈 기호 37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뺄셈 기호 38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뺄셈 기호 39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뺄셈 기호 40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2" name="직사각형 41"/>
          <p:cNvSpPr/>
          <p:nvPr/>
        </p:nvSpPr>
        <p:spPr>
          <a:xfrm>
            <a:off x="7706761" y="3726437"/>
            <a:ext cx="1447246" cy="143368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7524327" y="3510413"/>
            <a:ext cx="1816491" cy="1831799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44" name="뺄셈 기호 43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뺄셈 기호 44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뺄셈 기호 45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뺄셈 기호 46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5" name="그림 5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21" y="1671358"/>
            <a:ext cx="2986645" cy="3164315"/>
          </a:xfrm>
          <a:prstGeom prst="rect">
            <a:avLst/>
          </a:prstGeom>
        </p:spPr>
      </p:pic>
      <p:sp>
        <p:nvSpPr>
          <p:cNvPr id="56" name="직사각형 55"/>
          <p:cNvSpPr/>
          <p:nvPr/>
        </p:nvSpPr>
        <p:spPr>
          <a:xfrm>
            <a:off x="318281" y="195486"/>
            <a:ext cx="3168352" cy="72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회로 연결 과정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4068204" y="276755"/>
            <a:ext cx="4680000" cy="4680000"/>
            <a:chOff x="4283968" y="771550"/>
            <a:chExt cx="4248472" cy="3600400"/>
          </a:xfrm>
        </p:grpSpPr>
        <p:sp>
          <p:nvSpPr>
            <p:cNvPr id="57" name="직사각형 56"/>
            <p:cNvSpPr/>
            <p:nvPr/>
          </p:nvSpPr>
          <p:spPr>
            <a:xfrm>
              <a:off x="4795814" y="1195312"/>
              <a:ext cx="3240359" cy="2783761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 w="57150" cmpd="dbl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58" name="그룹 57"/>
            <p:cNvGrpSpPr/>
            <p:nvPr/>
          </p:nvGrpSpPr>
          <p:grpSpPr>
            <a:xfrm>
              <a:off x="4283968" y="771550"/>
              <a:ext cx="4248472" cy="3600400"/>
              <a:chOff x="4788024" y="1131590"/>
              <a:chExt cx="3240360" cy="2841156"/>
            </a:xfrm>
            <a:solidFill>
              <a:srgbClr val="FFCE29"/>
            </a:solidFill>
          </p:grpSpPr>
          <p:sp>
            <p:nvSpPr>
              <p:cNvPr id="59" name="뺄셈 기호 58"/>
              <p:cNvSpPr/>
              <p:nvPr/>
            </p:nvSpPr>
            <p:spPr>
              <a:xfrm>
                <a:off x="4788024" y="1421735"/>
                <a:ext cx="3240360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뺄셈 기호 59"/>
              <p:cNvSpPr/>
              <p:nvPr/>
            </p:nvSpPr>
            <p:spPr>
              <a:xfrm>
                <a:off x="4788024" y="3481504"/>
                <a:ext cx="3240360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뺄셈 기호 60"/>
              <p:cNvSpPr/>
              <p:nvPr/>
            </p:nvSpPr>
            <p:spPr>
              <a:xfrm rot="5400000">
                <a:off x="3834200" y="2427734"/>
                <a:ext cx="2808312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뺄셈 기호 61"/>
              <p:cNvSpPr/>
              <p:nvPr/>
            </p:nvSpPr>
            <p:spPr>
              <a:xfrm rot="5400000">
                <a:off x="6182972" y="2460578"/>
                <a:ext cx="2808312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8880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4788024" y="1131590"/>
            <a:ext cx="3240360" cy="2841156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8" name="뺄셈 기호 7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뺄셈 기호 8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뺄셈 기호 9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뺄셈 기호 10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3635896" y="0"/>
            <a:ext cx="1494448" cy="14336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445252" y="-205032"/>
            <a:ext cx="1875736" cy="1831799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14" name="뺄셈 기호 13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뺄셈 기호 14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뺄셈 기호 15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뺄셈 기호 16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직사각형 17"/>
          <p:cNvSpPr/>
          <p:nvPr/>
        </p:nvSpPr>
        <p:spPr>
          <a:xfrm>
            <a:off x="7702929" y="3715445"/>
            <a:ext cx="1447246" cy="143368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7524327" y="3510413"/>
            <a:ext cx="1816491" cy="1831799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20" name="뺄셈 기호 19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뺄셈 기호 20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뺄셈 기호 21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뺄셈 기호 22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4283968" y="771550"/>
            <a:ext cx="4248472" cy="3600400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26" name="뺄셈 기호 25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7" name="뺄셈 기호 26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뺄셈 기호 27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뺄셈 기호 28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18281" y="195486"/>
            <a:ext cx="3168352" cy="72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회로 연결 과정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90620"/>
              </p:ext>
            </p:extLst>
          </p:nvPr>
        </p:nvGraphicFramePr>
        <p:xfrm>
          <a:off x="284887" y="1636914"/>
          <a:ext cx="3301875" cy="32713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2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7699">
                  <a:extLst>
                    <a:ext uri="{9D8B030D-6E8A-4147-A177-3AD203B41FA5}">
                      <a16:colId xmlns:a16="http://schemas.microsoft.com/office/drawing/2014/main" val="62392977"/>
                    </a:ext>
                  </a:extLst>
                </a:gridCol>
              </a:tblGrid>
              <a:tr h="22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Rpi</a:t>
                      </a:r>
                      <a:endParaRPr lang="ko-KR" altLang="en-US" sz="13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L293D</a:t>
                      </a:r>
                      <a:endParaRPr lang="ko-KR" altLang="en-US" sz="13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Direction</a:t>
                      </a:r>
                      <a:endParaRPr lang="ko-KR" altLang="en-US" sz="13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5V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8,16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GND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4,5,12,13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9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GPIO13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LEFT_PWM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9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GPIO19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LEFT_FORWARD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9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GPIO26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LEFT_BACKWARD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extLst>
                  <a:ext uri="{0D108BD9-81ED-4DB2-BD59-A6C34878D82A}">
                    <a16:rowId xmlns:a16="http://schemas.microsoft.com/office/drawing/2014/main" val="2657798786"/>
                  </a:ext>
                </a:extLst>
              </a:tr>
              <a:tr h="389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GPIO21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RIGHT_PWM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extLst>
                  <a:ext uri="{0D108BD9-81ED-4DB2-BD59-A6C34878D82A}">
                    <a16:rowId xmlns:a16="http://schemas.microsoft.com/office/drawing/2014/main" val="3515107891"/>
                  </a:ext>
                </a:extLst>
              </a:tr>
              <a:tr h="38966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GPIO16</a:t>
                      </a:r>
                    </a:p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15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RIGHT_FORWARD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extLst>
                  <a:ext uri="{0D108BD9-81ED-4DB2-BD59-A6C34878D82A}">
                    <a16:rowId xmlns:a16="http://schemas.microsoft.com/office/drawing/2014/main" val="4104353077"/>
                  </a:ext>
                </a:extLst>
              </a:tr>
              <a:tr h="38966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GPIO20</a:t>
                      </a:r>
                      <a:endParaRPr lang="ko-KR" altLang="en-US" sz="1200" b="1" kern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10</a:t>
                      </a:r>
                      <a:endParaRPr lang="ko-KR" altLang="en-US" sz="1200" b="1" kern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RIGHT_BACKWARD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3464" marR="83464" marT="41732" marB="41732" anchor="ctr"/>
                </a:tc>
                <a:extLst>
                  <a:ext uri="{0D108BD9-81ED-4DB2-BD59-A6C34878D82A}">
                    <a16:rowId xmlns:a16="http://schemas.microsoft.com/office/drawing/2014/main" val="2115337788"/>
                  </a:ext>
                </a:extLst>
              </a:tr>
            </a:tbl>
          </a:graphicData>
        </a:graphic>
      </p:graphicFrame>
      <p:grpSp>
        <p:nvGrpSpPr>
          <p:cNvPr id="30" name="그룹 29"/>
          <p:cNvGrpSpPr/>
          <p:nvPr/>
        </p:nvGrpSpPr>
        <p:grpSpPr>
          <a:xfrm>
            <a:off x="4102674" y="282411"/>
            <a:ext cx="4680000" cy="4680000"/>
            <a:chOff x="4283968" y="771550"/>
            <a:chExt cx="4248472" cy="3600400"/>
          </a:xfrm>
        </p:grpSpPr>
        <p:sp>
          <p:nvSpPr>
            <p:cNvPr id="33" name="직사각형 32"/>
            <p:cNvSpPr/>
            <p:nvPr/>
          </p:nvSpPr>
          <p:spPr>
            <a:xfrm>
              <a:off x="4788024" y="1174057"/>
              <a:ext cx="3240359" cy="2783761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57150" cmpd="dbl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34" name="그룹 33"/>
            <p:cNvGrpSpPr/>
            <p:nvPr/>
          </p:nvGrpSpPr>
          <p:grpSpPr>
            <a:xfrm>
              <a:off x="4283968" y="771550"/>
              <a:ext cx="4248472" cy="3600400"/>
              <a:chOff x="4788024" y="1131590"/>
              <a:chExt cx="3240360" cy="2841156"/>
            </a:xfrm>
            <a:solidFill>
              <a:srgbClr val="FFCE29"/>
            </a:solidFill>
          </p:grpSpPr>
          <p:sp>
            <p:nvSpPr>
              <p:cNvPr id="35" name="뺄셈 기호 34"/>
              <p:cNvSpPr/>
              <p:nvPr/>
            </p:nvSpPr>
            <p:spPr>
              <a:xfrm>
                <a:off x="4788024" y="1421735"/>
                <a:ext cx="3240360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뺄셈 기호 35"/>
              <p:cNvSpPr/>
              <p:nvPr/>
            </p:nvSpPr>
            <p:spPr>
              <a:xfrm>
                <a:off x="4788024" y="3481504"/>
                <a:ext cx="3240360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뺄셈 기호 36"/>
              <p:cNvSpPr/>
              <p:nvPr/>
            </p:nvSpPr>
            <p:spPr>
              <a:xfrm rot="5400000">
                <a:off x="3834200" y="2427734"/>
                <a:ext cx="2808312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뺄셈 기호 37"/>
              <p:cNvSpPr/>
              <p:nvPr/>
            </p:nvSpPr>
            <p:spPr>
              <a:xfrm rot="5400000">
                <a:off x="6182972" y="2460578"/>
                <a:ext cx="2808312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714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18281" y="195486"/>
            <a:ext cx="3168352" cy="720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회로 연결 과정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0750751"/>
              </p:ext>
            </p:extLst>
          </p:nvPr>
        </p:nvGraphicFramePr>
        <p:xfrm>
          <a:off x="404970" y="2065588"/>
          <a:ext cx="3255222" cy="23279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5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50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5074">
                  <a:extLst>
                    <a:ext uri="{9D8B030D-6E8A-4147-A177-3AD203B41FA5}">
                      <a16:colId xmlns:a16="http://schemas.microsoft.com/office/drawing/2014/main" val="2468758138"/>
                    </a:ext>
                  </a:extLst>
                </a:gridCol>
              </a:tblGrid>
              <a:tr h="3802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Rpi</a:t>
                      </a:r>
                      <a:endParaRPr lang="ko-KR" altLang="en-US" sz="13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L293D</a:t>
                      </a:r>
                      <a:endParaRPr lang="ko-KR" altLang="en-US" sz="13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Motor</a:t>
                      </a:r>
                      <a:endParaRPr lang="ko-KR" altLang="en-US" sz="13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69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5V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5V(Orange)</a:t>
                      </a:r>
                      <a:endParaRPr lang="ko-KR" altLang="en-US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69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GND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GND(Gray)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69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5V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5V(Orange)</a:t>
                      </a:r>
                      <a:endParaRPr lang="ko-KR" altLang="en-US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8170552"/>
                  </a:ext>
                </a:extLst>
              </a:tr>
              <a:tr h="4869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GND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14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GND(Gray)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763527"/>
                  </a:ext>
                </a:extLst>
              </a:tr>
            </a:tbl>
          </a:graphicData>
        </a:graphic>
      </p:graphicFrame>
      <p:sp>
        <p:nvSpPr>
          <p:cNvPr id="26" name="직사각형 25"/>
          <p:cNvSpPr/>
          <p:nvPr/>
        </p:nvSpPr>
        <p:spPr>
          <a:xfrm>
            <a:off x="3635896" y="0"/>
            <a:ext cx="1494448" cy="14336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445252" y="-205032"/>
            <a:ext cx="1875736" cy="1831799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28" name="뺄셈 기호 27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뺄셈 기호 28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뺄셈 기호 29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뺄셈 기호 30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7702929" y="3715445"/>
            <a:ext cx="1447246" cy="143368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7524327" y="3510413"/>
            <a:ext cx="1816491" cy="1831799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34" name="뺄셈 기호 33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5" name="뺄셈 기호 34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뺄셈 기호 35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뺄셈 기호 36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4283968" y="771550"/>
            <a:ext cx="4248472" cy="3600400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40" name="뺄셈 기호 39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뺄셈 기호 40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뺄셈 기호 41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뺄셈 기호 42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4115369" y="267494"/>
            <a:ext cx="4680000" cy="4680000"/>
            <a:chOff x="4283968" y="771550"/>
            <a:chExt cx="4248472" cy="3600400"/>
          </a:xfrm>
        </p:grpSpPr>
        <p:sp>
          <p:nvSpPr>
            <p:cNvPr id="23" name="직사각형 22"/>
            <p:cNvSpPr/>
            <p:nvPr/>
          </p:nvSpPr>
          <p:spPr>
            <a:xfrm>
              <a:off x="4788024" y="1174057"/>
              <a:ext cx="3240359" cy="2783761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57150" cmpd="dbl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>
              <a:off x="4283968" y="771550"/>
              <a:ext cx="4248472" cy="3600400"/>
              <a:chOff x="4788024" y="1131590"/>
              <a:chExt cx="3240360" cy="2841156"/>
            </a:xfrm>
            <a:solidFill>
              <a:srgbClr val="FFCE29"/>
            </a:solidFill>
          </p:grpSpPr>
          <p:sp>
            <p:nvSpPr>
              <p:cNvPr id="25" name="뺄셈 기호 24"/>
              <p:cNvSpPr/>
              <p:nvPr/>
            </p:nvSpPr>
            <p:spPr>
              <a:xfrm>
                <a:off x="4788024" y="1421735"/>
                <a:ext cx="3240360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뺄셈 기호 43"/>
              <p:cNvSpPr/>
              <p:nvPr/>
            </p:nvSpPr>
            <p:spPr>
              <a:xfrm>
                <a:off x="4788024" y="3481504"/>
                <a:ext cx="3240360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뺄셈 기호 44"/>
              <p:cNvSpPr/>
              <p:nvPr/>
            </p:nvSpPr>
            <p:spPr>
              <a:xfrm rot="5400000">
                <a:off x="3834200" y="2427734"/>
                <a:ext cx="2808312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뺄셈 기호 45"/>
              <p:cNvSpPr/>
              <p:nvPr/>
            </p:nvSpPr>
            <p:spPr>
              <a:xfrm rot="5400000">
                <a:off x="6182972" y="2460578"/>
                <a:ext cx="2808312" cy="216024"/>
              </a:xfrm>
              <a:prstGeom prst="mathMinu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703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/>
          <p:cNvGrpSpPr/>
          <p:nvPr/>
        </p:nvGrpSpPr>
        <p:grpSpPr>
          <a:xfrm>
            <a:off x="3445252" y="-205032"/>
            <a:ext cx="1875736" cy="1831799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28" name="뺄셈 기호 27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뺄셈 기호 28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뺄셈 기호 29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뺄셈 기호 30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7524327" y="3510413"/>
            <a:ext cx="1816491" cy="1831799"/>
            <a:chOff x="4788024" y="1131590"/>
            <a:chExt cx="3240360" cy="2841156"/>
          </a:xfrm>
          <a:solidFill>
            <a:srgbClr val="FFCE29"/>
          </a:solidFill>
        </p:grpSpPr>
        <p:sp>
          <p:nvSpPr>
            <p:cNvPr id="34" name="뺄셈 기호 33"/>
            <p:cNvSpPr/>
            <p:nvPr/>
          </p:nvSpPr>
          <p:spPr>
            <a:xfrm>
              <a:off x="4788024" y="1421735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5" name="뺄셈 기호 34"/>
            <p:cNvSpPr/>
            <p:nvPr/>
          </p:nvSpPr>
          <p:spPr>
            <a:xfrm>
              <a:off x="4788024" y="3481504"/>
              <a:ext cx="3240360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뺄셈 기호 35"/>
            <p:cNvSpPr/>
            <p:nvPr/>
          </p:nvSpPr>
          <p:spPr>
            <a:xfrm rot="5400000">
              <a:off x="3834200" y="2427734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뺄셈 기호 36"/>
            <p:cNvSpPr/>
            <p:nvPr/>
          </p:nvSpPr>
          <p:spPr>
            <a:xfrm rot="5400000">
              <a:off x="6182972" y="2460578"/>
              <a:ext cx="2808312" cy="216024"/>
            </a:xfrm>
            <a:prstGeom prst="mathMinu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직사각형 2"/>
          <p:cNvSpPr/>
          <p:nvPr/>
        </p:nvSpPr>
        <p:spPr>
          <a:xfrm>
            <a:off x="-11359" y="-17965"/>
            <a:ext cx="9154007" cy="5182734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270836" y="1131590"/>
            <a:ext cx="6589612" cy="17118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1497404" y="1237000"/>
            <a:ext cx="5925824" cy="1481299"/>
            <a:chOff x="956463" y="1366242"/>
            <a:chExt cx="5925824" cy="1481299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3151" y="1426075"/>
              <a:ext cx="1111136" cy="111113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" name="직사각형 5"/>
            <p:cNvSpPr/>
            <p:nvPr/>
          </p:nvSpPr>
          <p:spPr>
            <a:xfrm>
              <a:off x="956463" y="2478209"/>
              <a:ext cx="24917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AutomicCarApplication</a:t>
              </a:r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4479684" y="1366242"/>
              <a:ext cx="2402603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JoyStickClass.java</a:t>
              </a:r>
            </a:p>
            <a:p>
              <a:pPr>
                <a:lnSpc>
                  <a:spcPct val="150000"/>
                </a:lnSpc>
              </a:pP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MainActivity.java</a:t>
              </a:r>
            </a:p>
            <a:p>
              <a:pPr>
                <a:lnSpc>
                  <a:spcPct val="150000"/>
                </a:lnSpc>
              </a:pP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activity_main.xml</a:t>
              </a:r>
            </a:p>
          </p:txBody>
        </p:sp>
      </p:grpSp>
      <p:sp>
        <p:nvSpPr>
          <p:cNvPr id="59" name="직사각형 58"/>
          <p:cNvSpPr/>
          <p:nvPr/>
        </p:nvSpPr>
        <p:spPr>
          <a:xfrm>
            <a:off x="1270836" y="3018548"/>
            <a:ext cx="6589612" cy="17118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184" y="3329962"/>
            <a:ext cx="1007076" cy="100707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5003035" y="3371835"/>
            <a:ext cx="24880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CARServer_UDP.py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CARControl_UDP.py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2130355" y="4349069"/>
            <a:ext cx="14786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Raspberry Pi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2" name="텍스트 개체 틀 1"/>
          <p:cNvSpPr txBox="1">
            <a:spLocks/>
          </p:cNvSpPr>
          <p:nvPr/>
        </p:nvSpPr>
        <p:spPr>
          <a:xfrm>
            <a:off x="0" y="123478"/>
            <a:ext cx="9144000" cy="576064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Arial" pitchFamily="34" charset="0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Automic</a:t>
            </a:r>
            <a:r>
              <a:rPr lang="en-US" altLang="ko-KR" sz="36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Car Application</a:t>
            </a:r>
            <a:endParaRPr lang="ko-KR" altLang="en-US" sz="36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143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317" y="1034927"/>
            <a:ext cx="2195124" cy="21387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559" y="1140079"/>
            <a:ext cx="2155171" cy="20335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오른쪽 화살표 5"/>
          <p:cNvSpPr/>
          <p:nvPr/>
        </p:nvSpPr>
        <p:spPr>
          <a:xfrm>
            <a:off x="4183382" y="1923425"/>
            <a:ext cx="777236" cy="484632"/>
          </a:xfrm>
          <a:prstGeom prst="rightArrow">
            <a:avLst>
              <a:gd name="adj1" fmla="val 50000"/>
              <a:gd name="adj2" fmla="val 6925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032" y="3345446"/>
            <a:ext cx="2016224" cy="1265619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7990790" y="3863724"/>
            <a:ext cx="1152128" cy="1084290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0" y="4880177"/>
            <a:ext cx="9144000" cy="283861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403648" y="3462518"/>
            <a:ext cx="2520280" cy="11485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143" y="3462518"/>
            <a:ext cx="2514785" cy="1128795"/>
          </a:xfrm>
          <a:prstGeom prst="rect">
            <a:avLst/>
          </a:prstGeom>
        </p:spPr>
      </p:pic>
      <p:sp>
        <p:nvSpPr>
          <p:cNvPr id="18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0" y="123478"/>
            <a:ext cx="9144000" cy="576064"/>
          </a:xfrm>
        </p:spPr>
        <p:txBody>
          <a:bodyPr/>
          <a:lstStyle/>
          <a:p>
            <a:r>
              <a:rPr lang="en-US" altLang="ko-KR" b="1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Automic</a:t>
            </a:r>
            <a:r>
              <a:rPr lang="en-US" altLang="ko-KR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Car </a:t>
            </a:r>
            <a:r>
              <a:rPr lang="en-US" altLang="ko-KR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Application</a:t>
            </a:r>
            <a:endParaRPr lang="ko-KR" altLang="en-US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876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b="1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Automic</a:t>
            </a:r>
            <a:r>
              <a:rPr lang="en-US" altLang="ko-KR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Car </a:t>
            </a:r>
            <a:r>
              <a:rPr lang="en-US" altLang="ko-KR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Application</a:t>
            </a:r>
            <a:endParaRPr lang="ko-KR" altLang="en-US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7884368" y="3795886"/>
            <a:ext cx="1296144" cy="1368152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096" y="1289000"/>
            <a:ext cx="1152128" cy="115212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361" y="1460843"/>
            <a:ext cx="980285" cy="98028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61" b="15335"/>
          <a:stretch/>
        </p:blipFill>
        <p:spPr>
          <a:xfrm>
            <a:off x="6762223" y="819459"/>
            <a:ext cx="1546582" cy="2013981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880177"/>
            <a:ext cx="9180512" cy="283861"/>
          </a:xfrm>
          <a:prstGeom prst="rect">
            <a:avLst/>
          </a:prstGeom>
          <a:solidFill>
            <a:srgbClr val="FFC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856655"/>
              </p:ext>
            </p:extLst>
          </p:nvPr>
        </p:nvGraphicFramePr>
        <p:xfrm>
          <a:off x="4992997" y="2626279"/>
          <a:ext cx="1739243" cy="22082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4425">
                  <a:extLst>
                    <a:ext uri="{9D8B030D-6E8A-4147-A177-3AD203B41FA5}">
                      <a16:colId xmlns:a16="http://schemas.microsoft.com/office/drawing/2014/main" val="231641653"/>
                    </a:ext>
                  </a:extLst>
                </a:gridCol>
                <a:gridCol w="1164818">
                  <a:extLst>
                    <a:ext uri="{9D8B030D-6E8A-4147-A177-3AD203B41FA5}">
                      <a16:colId xmlns:a16="http://schemas.microsoft.com/office/drawing/2014/main" val="3333175518"/>
                    </a:ext>
                  </a:extLst>
                </a:gridCol>
              </a:tblGrid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FF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Forward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385342"/>
                  </a:ext>
                </a:extLst>
              </a:tr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FR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Forward</a:t>
                      </a:r>
                      <a:r>
                        <a:rPr lang="en-US" altLang="ko-KR" sz="800" baseline="0" dirty="0" smtClean="0"/>
                        <a:t> + </a:t>
                      </a:r>
                      <a:r>
                        <a:rPr lang="en-US" altLang="ko-KR" sz="800" dirty="0" smtClean="0"/>
                        <a:t>Right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2145920"/>
                  </a:ext>
                </a:extLst>
              </a:tr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FL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Forward + Left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8714122"/>
                  </a:ext>
                </a:extLst>
              </a:tr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BB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Backward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9407382"/>
                  </a:ext>
                </a:extLst>
              </a:tr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BR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Backward</a:t>
                      </a:r>
                      <a:r>
                        <a:rPr lang="en-US" altLang="ko-KR" sz="800" baseline="0" dirty="0" smtClean="0"/>
                        <a:t> + </a:t>
                      </a:r>
                      <a:r>
                        <a:rPr lang="en-US" altLang="ko-KR" sz="800" dirty="0" smtClean="0"/>
                        <a:t>Right</a:t>
                      </a:r>
                      <a:endParaRPr lang="ko-KR" altLang="en-US" sz="800" dirty="0" smtClean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9148786"/>
                  </a:ext>
                </a:extLst>
              </a:tr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BL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Backward + Left</a:t>
                      </a:r>
                      <a:endParaRPr lang="ko-KR" altLang="en-US" sz="800" dirty="0" smtClean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8900818"/>
                  </a:ext>
                </a:extLst>
              </a:tr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RR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Right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3726106"/>
                  </a:ext>
                </a:extLst>
              </a:tr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LL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Left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2247305"/>
                  </a:ext>
                </a:extLst>
              </a:tr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SS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Stop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692148"/>
                  </a:ext>
                </a:extLst>
              </a:tr>
              <a:tr h="2208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PP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Power off</a:t>
                      </a:r>
                      <a:endParaRPr lang="ko-KR" altLang="en-US" sz="800" dirty="0"/>
                    </a:p>
                  </a:txBody>
                  <a:tcPr marL="80855" marR="80855" marT="40428" marB="404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9299400"/>
                  </a:ext>
                </a:extLst>
              </a:tr>
            </a:tbl>
          </a:graphicData>
        </a:graphic>
      </p:graphicFrame>
      <p:cxnSp>
        <p:nvCxnSpPr>
          <p:cNvPr id="14" name="직선 연결선 13"/>
          <p:cNvCxnSpPr/>
          <p:nvPr/>
        </p:nvCxnSpPr>
        <p:spPr>
          <a:xfrm>
            <a:off x="5250055" y="1950985"/>
            <a:ext cx="1512168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304256" y="1950985"/>
            <a:ext cx="1512168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순서도: 연결자 20"/>
          <p:cNvSpPr/>
          <p:nvPr/>
        </p:nvSpPr>
        <p:spPr>
          <a:xfrm>
            <a:off x="5917542" y="1865064"/>
            <a:ext cx="202630" cy="202630"/>
          </a:xfrm>
          <a:prstGeom prst="flowChartConnector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6028939" y="1995686"/>
            <a:ext cx="0" cy="634678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순서도: 연결자 23"/>
          <p:cNvSpPr/>
          <p:nvPr/>
        </p:nvSpPr>
        <p:spPr>
          <a:xfrm>
            <a:off x="2985153" y="1853977"/>
            <a:ext cx="202630" cy="202630"/>
          </a:xfrm>
          <a:prstGeom prst="flowChartConnector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724128" y="1428673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명령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734481" y="1428673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UDP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212674" y="2355726"/>
            <a:ext cx="1903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“”RR, 80“”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8" name="오른쪽 화살표 27"/>
          <p:cNvSpPr/>
          <p:nvPr/>
        </p:nvSpPr>
        <p:spPr>
          <a:xfrm rot="7597055">
            <a:off x="2372064" y="2867928"/>
            <a:ext cx="360040" cy="303741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오른쪽 화살표 28"/>
          <p:cNvSpPr/>
          <p:nvPr/>
        </p:nvSpPr>
        <p:spPr>
          <a:xfrm rot="3946145">
            <a:off x="3452226" y="2864783"/>
            <a:ext cx="360040" cy="303741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061244" y="3235627"/>
            <a:ext cx="792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명령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419872" y="3241882"/>
            <a:ext cx="792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PWM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61" b="15335"/>
          <a:stretch/>
        </p:blipFill>
        <p:spPr>
          <a:xfrm>
            <a:off x="6762223" y="819224"/>
            <a:ext cx="1546582" cy="2013981"/>
          </a:xfrm>
          <a:prstGeom prst="rect">
            <a:avLst/>
          </a:prstGeom>
        </p:spPr>
      </p:pic>
      <p:sp>
        <p:nvSpPr>
          <p:cNvPr id="31" name="타원형 설명선 30"/>
          <p:cNvSpPr/>
          <p:nvPr/>
        </p:nvSpPr>
        <p:spPr>
          <a:xfrm>
            <a:off x="7436286" y="3001371"/>
            <a:ext cx="1384186" cy="766628"/>
          </a:xfrm>
          <a:prstGeom prst="wedgeEllipseCallout">
            <a:avLst>
              <a:gd name="adj1" fmla="val -35312"/>
              <a:gd name="adj2" fmla="val -6546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우회전</a:t>
            </a:r>
            <a:r>
              <a:rPr lang="en-US" altLang="ko-KR" sz="2000" b="1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~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5582" y="2503643"/>
            <a:ext cx="1409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192.168.11:8011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033425" y="1098977"/>
            <a:ext cx="10771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CARServer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481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4.69136E-6 L 0.25 -4.69136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theme/theme1.xml><?xml version="1.0" encoding="utf-8"?>
<a:theme xmlns:a="http://schemas.openxmlformats.org/drawingml/2006/main" name="Contents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Section Break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2426</TotalTime>
  <Words>275</Words>
  <Application>Microsoft Office PowerPoint</Application>
  <PresentationFormat>화면 슬라이드 쇼(16:9)</PresentationFormat>
  <Paragraphs>125</Paragraphs>
  <Slides>19</Slides>
  <Notes>0</Notes>
  <HiddenSlides>0</HiddenSlides>
  <MMClips>8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배달의민족 주아</vt:lpstr>
      <vt:lpstr>Arial Unicode MS</vt:lpstr>
      <vt:lpstr>Arial</vt:lpstr>
      <vt:lpstr>맑은 고딕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w</cp:lastModifiedBy>
  <cp:revision>151</cp:revision>
  <dcterms:created xsi:type="dcterms:W3CDTF">2016-12-05T23:26:54Z</dcterms:created>
  <dcterms:modified xsi:type="dcterms:W3CDTF">2020-11-10T01:36:51Z</dcterms:modified>
</cp:coreProperties>
</file>

<file path=docProps/thumbnail.jpeg>
</file>